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3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2-19T15:44:10.4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3004">
    <iact:property name="dataType"/>
    <iact:actionData xml:id="d0">
      <inkml:trace xmlns:inkml="http://www.w3.org/2003/InkML" xml:id="stk0" contextRef="#ctx0" brushRef="#br0">1669 5354 0,'69'0'252,"-34"0"-244,0 0 2,34 0-4,1 0 1,34 0 1,-34 0-1,-35 0 1,34 0 0,1 0 0,-1 0 0,35 0 0,-34 0 0,69 0 1,-35 0-4,1 0 2,-1 35 1,-34-35 0,34 0 0,-35 0-1,36 34 3,-36-34-2,70 0-3,-69 0 3,69 0 0,35 0-1,-70 0 1,35 35 0,-34 0 3,-1-35-7,-35 0 4,71 35 2,-36-35-5,0 34 3,0-34 0,36 0 1,-1 0-3,0 0 5,69 0-7,-69 0 4,-34 35 0,69-35 3,-1 35-4,-33-35-2,-1 0 3,0 35-1,35-35 1,-35 0 0,34 34-1,-68 1 1,34-35 3,0 0-7,0 35 4,0 0 2,35 0-1,-70-1-2,70 1-2,-35-35 2,35 0 1,0 35 0,-35-35 0,70 0-1,-36 0 1,-33 0 2,-1 0-5,69 0 3,-103 0 0,103 0 3,-69 0-5,35 0 0,0 35 1,-35-35 1,70 0 0,-140 0 8,1 0-9,-35 0 2,-1 0 335,1 0-329,0 0-6,0 0-2,34 0 2,1 0-2,-36 0 3,36 0-4,0 0 0,34 0 2,-35 0 0,-34-35-1,70 35 3,-36 0-4,1 0 1,34 0 3,0-35-4,-34 35 2,34-35-1,-69 35 3,34 0-2,-34 0 1,35 0-5,-36 0 4,1-34-1,35 34 1,-35 0 7,-1 0 1,1 0-8,0 0 9,0 0-4,-1 0 10,-34-35-11,35 35 2,0 0 25,0-35-4,-1 0-9,1 0-12,0 35 31,-35-34-30</inkml:trace>
    </iact:actionData>
  </iact:action>
  <iact:action type="add" startTime="49175">
    <iact:property name="dataType"/>
    <iact:actionData xml:id="d1">
      <inkml:trace xmlns:inkml="http://www.w3.org/2003/InkML" xml:id="stk1" contextRef="#ctx0" brushRef="#br0">5215 10881 0,'35'0'124,"0"0"-96,0 0-20,-1-35 1,36 35 6,0-34-7,34 34 0,0 0-1,70 0 4,35-35-7,-1 35 5,36-35-2,-1 35-1,0 0 3,-69-35-2,104 35 0,-34 0 3,-1 0-4,35 0 3,1 0 0,-71 0-4,105 0 6,-35 0-7,-69-34 4,34 34-1,36 0 1,-36 0 0,0 0 0,1-35 1,-140 35 6,-69 0-9,0 0 1,-1 0 294,1 0-286,0 0-7,0 0-1,69 0 1,-69 0 0,34 35 0,1-35 0,-1 34-1,36-34 1,-36 0 2,36 0-3,34 0 2,0 0-5,-70 0 8,36 0-8,-1 35 3,-35-35 1,1 0 0,-1 35 2,1-35-5,0 0 3,-36 0-1,36 35 4,-35-35-6,34 0 3,1 0-1,-36 0 1,36 0 0,-35 0-1,0 0 1,-1 0 0,36 0 2,-35 0-5,-1 0 3,1 0 1,0 0 0,0 0-4,-1 0 2,36 0 9,-35 0-1,0 0-5,-1 0-4,1 0 10,0 0 22</inkml:trace>
    </iact:actionData>
  </iact:action>
  <iact:action type="add" startTime="61863">
    <iact:property name="dataType"/>
    <iact:actionData xml:id="d2">
      <inkml:trace xmlns:inkml="http://www.w3.org/2003/InkML" xml:id="stk2" contextRef="#ctx0" brushRef="#br0">19715 5910 0,'35'0'379,"-1"0"-366,1 0-6,0 0 0,69-35 2,70 35-1,35 0-1,208-69 0,-35 69 1,70-35 1,139 35-1,-69-104-1,-35 104 1,104-35-2,-139 0 5,35 35-4,-70-35 1,-104 1-1,-35 34-1,0 0 1,-34 0 1,-105 0 2,-104 0 6,34 0-11,-34 0 4,0 0 337,-1 0-340,1 0 4,0 0-4,0 0 1,34 34 4,1 1-6,-35-35 7,69 0-9,-69 0 5,34 35-1,1-35 1,-36 0 0,36 35-1,-35-35 1,0 0 0,-1 0 2,1 0 3,0 0-6,0 0 32</inkml:trace>
    </iact:actionData>
  </iact:action>
  <iact:action type="add" startTime="74698">
    <iact:property name="dataType"/>
    <iact:actionData xml:id="d3">
      <inkml:trace xmlns:inkml="http://www.w3.org/2003/InkML" xml:id="stk3" contextRef="#ctx0" brushRef="#br0">17629 11159 0,'34'0'217,"36"0"-212,34 0 5,35 0-5,70 0 3,-70 0 0,-35 0-1,35 0 1,-69 0 1,-1 0-2,1 0 1,-1 0-1,-34 0 11,0 0 264,0 0-271,34-35-4,36 35 1,34 0-4,35 0 4,-35 0 0,69 0-1,70 0 5,-34 0-6,34 0 0,35 0 1,35 0 1,-70 0 0,104 35 0,-69 0 0,0-35 2,0 70-6,-35-70 4,-104 0 0,104 0-1,-69 0 1,-70 0 0,0 0-1,-35 0 1,1 0 0,-71 0 22,1 0 217,0 0-232,0 0-8,0 0 1,-1 0 0,36 0 1,-35 0-2,-1 0 0,71 0 2,-1 0-2,0 0 1,1 0-1,-1 0 0,35 0 1,-35 0 1,1 0-3,-1 0 2,-69 0 0,34 0-1,-34 0 3,35 0-4,-36 0 9,1 0 8,0 0 16</inkml:trace>
    </iact:actionData>
  </iact:action>
  <iact:action type="add" startTime="87549">
    <iact:property name="dataType"/>
    <iact:actionData xml:id="d4">
      <inkml:trace xmlns:inkml="http://www.w3.org/2003/InkML" xml:id="stk4" contextRef="#ctx0" brushRef="#br0">5494 17243 0,'34'0'411,"1"0"-408,0 0 8,0 0-7,-1 0 6,1 0-4,35 0 3,-1 0 5,-34 0 10,35 34 267,-1-34-284,35 35 1,36 0 4,33-35-9,36 35 5,34 0 0,70-35-1,-69 0 1,34 34 0,0 1 2,-35-35-5,1 0 5,-105 0-5,104 0 7,-138 0-8,34 0 7,-35 0-7,0 35 4,-34-35 0,34 0-1,-69 35 1,0-35 0,34 0-1,-34 34 3,0-34-4,0 0 12,-1 0-5,1 0 263,35 0-259,-1 0-11,36 0 2,-1-34-1,104 34 3,-34 0-4,70 0 2,69 0 0,-35-35 1,0 35-3,139 0 2,-69 0 0,-35 0-1,69 0 0,-69-35 2,-35 35-2,35 0 0,-69 0 3,-1 0-4,-34 0 1,104 0 1,-139-35 0,-35 35 0,104 0 1,-104 0-3,-35 0 2,1-34-1,-70 34 16,-1 0 223,1 0-236,0 0-4,34 0 2,1 0-1,-35 0 1,69 0-1,0 0 2,1 0-2,68 0 1,-33 0 0,103 0 0,-34 0 0,69 0-2,-139 0 5,0 0-7,35 0 7,-35 0-6,-35 0 5,35 0-5,-34 0 3,-1 0-1,35 0 3,-35 0-2,1 0-2,-1 0 2,-35 0 1,36 0-3,-70 0 4,34 0-1,-34 0-5,34 0 3,-34 0 1,0 0 8,0 0-8,-1 0 22,1 0 8</inkml:trace>
    </iact:actionData>
  </iact:action>
  <iact:action type="add" startTime="96886">
    <iact:property name="dataType"/>
    <iact:actionData xml:id="d5">
      <inkml:trace xmlns:inkml="http://www.w3.org/2003/InkML" xml:id="stk5" contextRef="#ctx0" brushRef="#br0">23748 16339 0,'0'-35'141,"35"35"-121,0 0-12,34 0-1,36 0 1,34 0 0,0 0-1,69-35 1,-69 35 0,105 0-1,-70 0 1,0 0 3,34 0-7,-34 0 7,-35 0-6,70 0 2,-70 0 1,-35 0 3,35 0-6,-34 0 2,-36 0 1,1 0 0,-1 0-1,1 0 1,-1 0 0,1 0 2,-35 0-5,-1 0 3,36 0-1,-35 0 3,-1 0-4,1 0 4,0 0-4,0 0 1,-1-34 0,1 34 2,0 0-2,35 0 3,-36 0-5,1-35 3,0 35-1,0 0 1,34-35 0,-34 35 2,0 0-3,-1 0-1,36 0 2,-35-35-1,34 35 1,1-34 0,-1 34 4,-34 0-8,70 0 3,-36 0 0,1 0 1,-1 0 0,35 0 0,1 0 0,-70 0-1,34 0 1,1 0-1,-1 0 1,1 0 0,34 0 0,-34-35-1,-36 35 1,71 0-1,-71 0 5,71-35-8,-36 35 7,-34 0-7,0 0 4,34-35 0,-34 35-1,0 0 3,0 0-4,34 0 4,-34 0-5,0 0 6,-1 0-7,1 0 8,0 0-8,0 0 3,0 0 9,-1 0-8,1 0-1,0 0 8,0 0 1,-1 0 0,1 0 15,0 0 30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5DF44-1A3C-4C5A-907F-E03782FE5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3384CA-9DA3-4283-A3B6-AEA0AC3D8A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9E0FA-2C4E-4D66-A4C5-B099A249F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6453-B618-48D9-971E-A2D4C23DF9E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B99BC-70FD-47AA-BC9D-60BBB6D69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B9C10-3780-4975-BA0E-F8E3082BC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8C3-9CF5-41A4-B043-D06945FFB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316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8DC00-6BBA-45AD-8DC1-4A47D2E16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8735B3-BF1E-4E19-A8BF-D7DC86F3B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E47B9-4BA1-4F60-861E-BDD18CB37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6453-B618-48D9-971E-A2D4C23DF9E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37A67-ABF8-4627-9D12-72429AAF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321D4-ACBA-48EF-BF37-A8F9DDB11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8C3-9CF5-41A4-B043-D06945FFB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325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07DE3D-CB64-48C7-87FA-3034818C00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7B3CD2-4CCC-4605-98CF-8857161C2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D8233-401F-420A-8A2D-0D62786A7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6453-B618-48D9-971E-A2D4C23DF9E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D4A62-2D77-4E21-B70A-FC7FE2B03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A477-AF2D-4B7F-921E-9E81706E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8C3-9CF5-41A4-B043-D06945FFB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073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D54B4-2F47-410D-BE75-E87E581DD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D716F-488F-4ABF-B21D-0EACA6153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7D052-1591-4C89-A6C0-4FF19CF2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6453-B618-48D9-971E-A2D4C23DF9E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5E9A9-2A58-4F4F-8919-A0E9641BE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B118D-C7DD-46C1-9F5E-CD94085B7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8C3-9CF5-41A4-B043-D06945FFB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830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FC347-F879-4B45-A318-BA0B6AFE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6D5EE-1995-40A9-AB6D-9B7783EB3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CC971-368B-4112-998F-50CD45ACD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6453-B618-48D9-971E-A2D4C23DF9E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FF6B4-60A7-472E-8690-33C0E55B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571F-37BB-4443-B1FB-81FE2212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8C3-9CF5-41A4-B043-D06945FFB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955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F3C1D-6DAC-4C48-BA9C-B36E89802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06633-9251-49C3-97A2-43795EC4B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F126C7-E805-4BC9-B03F-7B2D11DEF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9AC29-B453-490B-9ACF-F87736191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6453-B618-48D9-971E-A2D4C23DF9E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CA6A5-A752-48A6-8331-54EDFDF22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6C6CD-C0FC-44B2-8DFF-0B8DC889F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8C3-9CF5-41A4-B043-D06945FFB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522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D733B-FF69-4FB7-8B80-3D6483AA2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E95D3-019A-4758-A13B-2365B9E3F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71586F-24C7-4154-B22D-1F35378F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5A32F8-2A72-4EB0-80F4-550ED46FC5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D97CE1-7574-4DF7-A6E5-B07180B90A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9CD9-A57C-4E2C-B1C5-DEA35FF8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6453-B618-48D9-971E-A2D4C23DF9E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24BCBE-8605-4FDA-9165-F3AB2606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F8FE3F-3BAF-4A51-95CA-2DE6B1CA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8C3-9CF5-41A4-B043-D06945FFB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99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E90CD-08FE-4A72-B0AD-F5675367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D5F6D-FF88-4AA8-8E95-8E888FC46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6453-B618-48D9-971E-A2D4C23DF9E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1709E1-ABE6-459B-AFFC-3838E8ACD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4A94DD-845C-49B4-AD99-8BB26CB2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8C3-9CF5-41A4-B043-D06945FFB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234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9A7F30-2D22-4FC6-800D-083D199EE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6453-B618-48D9-971E-A2D4C23DF9E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D72E3-7D79-4AE2-A992-DBFD86EA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EA1F6-6EC4-4D8C-8CA7-969F7EBD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8C3-9CF5-41A4-B043-D06945FFB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278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5D4FE-2108-4A1A-9B1F-BD442B29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C2785-27C1-4099-AA48-4D364890A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29B91-1835-48DB-9E7A-B9619756A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0DB45-7BF1-4320-BD36-0898EEF13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6453-B618-48D9-971E-A2D4C23DF9E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6D255-D5FA-48DE-8BEB-A6E951BD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2986-9951-4F51-B9D4-3E8D2022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8C3-9CF5-41A4-B043-D06945FFB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768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67A90-3D60-42A8-B6B5-93B48C852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85E197-436E-4105-8685-5F567FEFEA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5A8C8-74DC-4E2C-82F9-25274115A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BFA22-C08E-43A1-9105-806921D2E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6453-B618-48D9-971E-A2D4C23DF9E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06AC6-EA4C-4FC4-8DB8-E239C6AF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96232-AB36-4B8E-AADC-935613EDE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8C3-9CF5-41A4-B043-D06945FFB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476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2CFFCB-8394-40C4-9FC1-3E903197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8EBFF-6CF7-4736-9D33-FDF1DF2F8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3E96A-EED8-4D40-8FE3-0C9CC162AE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06453-B618-48D9-971E-A2D4C23DF9E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4AD17-98E2-4E2D-8DD4-9EBF7D827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C6B1C-1632-4741-9217-327954D27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DD8C3-9CF5-41A4-B043-D06945FFB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16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11/relationships/inkAction" Target="../ink/inkAction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6DD3C-B9AC-44F3-87E1-89EA29AD03A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3" y="227514"/>
            <a:ext cx="2117188" cy="1711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1BB8D4-7736-40C5-AA68-7310DB1E2233}"/>
              </a:ext>
            </a:extLst>
          </p:cNvPr>
          <p:cNvSpPr txBox="1"/>
          <p:nvPr/>
        </p:nvSpPr>
        <p:spPr>
          <a:xfrm>
            <a:off x="3108960" y="1951158"/>
            <a:ext cx="6499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Owls class home learning </a:t>
            </a:r>
          </a:p>
          <a:p>
            <a:pPr algn="ctr"/>
            <a:r>
              <a:rPr lang="en-GB" sz="4000" dirty="0"/>
              <a:t>Monday 22nd February</a:t>
            </a:r>
          </a:p>
          <a:p>
            <a:pPr algn="ctr"/>
            <a:r>
              <a:rPr lang="en-GB" sz="4000" dirty="0"/>
              <a:t>RE – All about Lent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7C4A9DC-C613-4EF1-BE30-2A27A411D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5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31"/>
    </mc:Choice>
    <mc:Fallback>
      <p:transition spd="slow" advTm="22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4A6E9-94C8-419C-B40A-8CC2D7E2D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47750"/>
            <a:ext cx="7620000" cy="4762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6A3A5B2-B6B8-4A38-B0BA-2FBAB0205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3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87"/>
    </mc:Choice>
    <mc:Fallback>
      <p:transition spd="slow" advTm="39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AF47B3-AD43-4A4A-BDA7-FE0EBB908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25" y="289486"/>
            <a:ext cx="4071620" cy="4071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1177D5-274E-4A71-9326-4D2CA926A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35" y="3137095"/>
            <a:ext cx="4480288" cy="3200206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34B0CA8-007D-4DCC-A38A-5D7D8D625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4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45"/>
    </mc:Choice>
    <mc:Fallback>
      <p:transition spd="slow" advTm="27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2A669-5F84-4E00-87FE-6ABACE146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1" y="120715"/>
            <a:ext cx="10719581" cy="6680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E98A0E-BF75-476A-9716-F7B0DB979DD6}"/>
              </a:ext>
            </a:extLst>
          </p:cNvPr>
          <p:cNvSpPr txBox="1"/>
          <p:nvPr/>
        </p:nvSpPr>
        <p:spPr>
          <a:xfrm>
            <a:off x="1378633" y="337624"/>
            <a:ext cx="3826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chemeClr val="bg1"/>
                </a:solidFill>
              </a:rPr>
              <a:t>Lent</a:t>
            </a:r>
            <a:r>
              <a:rPr lang="en-GB" dirty="0"/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BE5CFFE-741B-45B6-92F4-1D9BE3F02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86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20"/>
    </mc:Choice>
    <mc:Fallback>
      <p:transition spd="slow" advTm="26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8BEFA-5739-4BCD-9086-9C6830A74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36" y="486949"/>
            <a:ext cx="7957257" cy="58841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A2D0DB-2489-43D8-838B-42086CAB9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0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78"/>
    </mc:Choice>
    <mc:Fallback>
      <p:transition spd="slow" advTm="19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3E6784-B91A-4FFE-91EB-B506A3538432}"/>
              </a:ext>
            </a:extLst>
          </p:cNvPr>
          <p:cNvSpPr txBox="1"/>
          <p:nvPr/>
        </p:nvSpPr>
        <p:spPr>
          <a:xfrm>
            <a:off x="660390" y="457702"/>
            <a:ext cx="382668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85B0A-6DB3-41B3-B8F0-C090653FDFB3}"/>
              </a:ext>
            </a:extLst>
          </p:cNvPr>
          <p:cNvSpPr txBox="1"/>
          <p:nvPr/>
        </p:nvSpPr>
        <p:spPr>
          <a:xfrm>
            <a:off x="6939033" y="718627"/>
            <a:ext cx="290335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00727E-B597-4540-A2B4-480281216A0B}"/>
              </a:ext>
            </a:extLst>
          </p:cNvPr>
          <p:cNvSpPr txBox="1"/>
          <p:nvPr/>
        </p:nvSpPr>
        <p:spPr>
          <a:xfrm>
            <a:off x="2035126" y="4754378"/>
            <a:ext cx="4903907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forgive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F69D4-0D4D-4668-8496-03ACEE9E3861}"/>
              </a:ext>
            </a:extLst>
          </p:cNvPr>
          <p:cNvSpPr txBox="1"/>
          <p:nvPr/>
        </p:nvSpPr>
        <p:spPr>
          <a:xfrm>
            <a:off x="8557791" y="4338879"/>
            <a:ext cx="223651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sorry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69809E-D701-445F-8945-00F2A527D954}"/>
              </a:ext>
            </a:extLst>
          </p:cNvPr>
          <p:cNvSpPr txBox="1"/>
          <p:nvPr/>
        </p:nvSpPr>
        <p:spPr>
          <a:xfrm>
            <a:off x="2035126" y="2475578"/>
            <a:ext cx="290335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fasting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03B3F-4779-42A1-BD44-B078C2FE6120}"/>
              </a:ext>
            </a:extLst>
          </p:cNvPr>
          <p:cNvSpPr txBox="1"/>
          <p:nvPr/>
        </p:nvSpPr>
        <p:spPr>
          <a:xfrm>
            <a:off x="6365034" y="2606040"/>
            <a:ext cx="2800767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prayer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7D90E25-66E4-424A-9A6F-9F8702A07A0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00840" y="1927440"/>
              <a:ext cx="10252080" cy="44053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7D90E25-66E4-424A-9A6F-9F8702A07A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480" y="1918080"/>
                <a:ext cx="10270800" cy="442404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EBE568E-524C-49B1-A8DB-2AB5D9552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8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284"/>
    </mc:Choice>
    <mc:Fallback>
      <p:transition spd="slow" advTm="307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F4414-9E4C-4722-BCED-FCB585863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1307">
            <a:off x="1886704" y="1756633"/>
            <a:ext cx="7959954" cy="301731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1DCC030-9AB5-48B8-98A5-AC98CD701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267"/>
    </mc:Choice>
    <mc:Fallback>
      <p:transition spd="slow" advTm="116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19</Words>
  <Application>Microsoft Office PowerPoint</Application>
  <PresentationFormat>Widescreen</PresentationFormat>
  <Paragraphs>10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Geraldine O'Marah</dc:creator>
  <cp:lastModifiedBy>Geraldine O'Marah</cp:lastModifiedBy>
  <cp:revision>23</cp:revision>
  <dcterms:created xsi:type="dcterms:W3CDTF">2021-01-08T11:55:18Z</dcterms:created>
  <dcterms:modified xsi:type="dcterms:W3CDTF">2021-02-19T15:56:22Z</dcterms:modified>
</cp:coreProperties>
</file>