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3" r:id="rId7"/>
    <p:sldId id="262"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5091" autoAdjust="0"/>
  </p:normalViewPr>
  <p:slideViewPr>
    <p:cSldViewPr snapToGrid="0">
      <p:cViewPr varScale="1">
        <p:scale>
          <a:sx n="54" d="100"/>
          <a:sy n="54" d="100"/>
        </p:scale>
        <p:origin x="5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AC2E2-B321-404F-A568-E8856666374E}" type="datetimeFigureOut">
              <a:rPr lang="en-GB" smtClean="0"/>
              <a:t>19/02/2021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309D2-AC41-4772-A32E-F14D1948633A}" type="slidenum">
              <a:rPr lang="en-GB" smtClean="0"/>
              <a:t>‹#›</a:t>
            </a:fld>
            <a:endParaRPr lang="en-GB"/>
          </a:p>
        </p:txBody>
      </p:sp>
    </p:spTree>
    <p:extLst>
      <p:ext uri="{BB962C8B-B14F-4D97-AF65-F5344CB8AC3E}">
        <p14:creationId xmlns:p14="http://schemas.microsoft.com/office/powerpoint/2010/main" val="15184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7309D2-AC41-4772-A32E-F14D1948633A}" type="slidenum">
              <a:rPr lang="en-GB" smtClean="0"/>
              <a:t>1</a:t>
            </a:fld>
            <a:endParaRPr lang="en-GB"/>
          </a:p>
        </p:txBody>
      </p:sp>
    </p:spTree>
    <p:extLst>
      <p:ext uri="{BB962C8B-B14F-4D97-AF65-F5344CB8AC3E}">
        <p14:creationId xmlns:p14="http://schemas.microsoft.com/office/powerpoint/2010/main" val="375892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20645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77406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67537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F79CFB-804F-420E-B4D6-3DAFF4535856}"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7409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9CFB-804F-420E-B4D6-3DAFF4535856}"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03853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F79CFB-804F-420E-B4D6-3DAFF4535856}"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249913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F79CFB-804F-420E-B4D6-3DAFF4535856}"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18467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F79CFB-804F-420E-B4D6-3DAFF4535856}"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165473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79CFB-804F-420E-B4D6-3DAFF4535856}"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27239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317992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79CFB-804F-420E-B4D6-3DAFF4535856}"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D4DF6E-C326-4E61-9D59-96EAFE6E32A0}" type="slidenum">
              <a:rPr lang="en-GB" smtClean="0"/>
              <a:t>‹#›</a:t>
            </a:fld>
            <a:endParaRPr lang="en-GB"/>
          </a:p>
        </p:txBody>
      </p:sp>
    </p:spTree>
    <p:extLst>
      <p:ext uri="{BB962C8B-B14F-4D97-AF65-F5344CB8AC3E}">
        <p14:creationId xmlns:p14="http://schemas.microsoft.com/office/powerpoint/2010/main" val="56386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9CFB-804F-420E-B4D6-3DAFF4535856}"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4DF6E-C326-4E61-9D59-96EAFE6E32A0}" type="slidenum">
              <a:rPr lang="en-GB" smtClean="0"/>
              <a:t>‹#›</a:t>
            </a:fld>
            <a:endParaRPr lang="en-GB"/>
          </a:p>
        </p:txBody>
      </p:sp>
    </p:spTree>
    <p:extLst>
      <p:ext uri="{BB962C8B-B14F-4D97-AF65-F5344CB8AC3E}">
        <p14:creationId xmlns:p14="http://schemas.microsoft.com/office/powerpoint/2010/main" val="629602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www.youtube.com/channel/UCo7fbLgY2oA_cFCIg9GdxtQ"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stretch>
            <a:fillRect/>
          </a:stretch>
        </p:blipFill>
        <p:spPr>
          <a:xfrm>
            <a:off x="615545" y="3013601"/>
            <a:ext cx="7727773" cy="3614041"/>
          </a:xfrm>
          <a:prstGeom prst="rect">
            <a:avLst/>
          </a:prstGeom>
        </p:spPr>
      </p:pic>
      <p:sp>
        <p:nvSpPr>
          <p:cNvPr id="2" name="Title 1">
            <a:extLst>
              <a:ext uri="{FF2B5EF4-FFF2-40B4-BE49-F238E27FC236}">
                <a16:creationId xmlns:a16="http://schemas.microsoft.com/office/drawing/2014/main" id="{C5E9146E-8D93-475D-A540-6C440A783735}"/>
              </a:ext>
            </a:extLst>
          </p:cNvPr>
          <p:cNvSpPr>
            <a:spLocks noGrp="1"/>
          </p:cNvSpPr>
          <p:nvPr>
            <p:ph type="title"/>
          </p:nvPr>
        </p:nvSpPr>
        <p:spPr>
          <a:xfrm>
            <a:off x="838199" y="10861"/>
            <a:ext cx="10515600" cy="1325563"/>
          </a:xfrm>
        </p:spPr>
        <p:txBody>
          <a:bodyPr/>
          <a:lstStyle/>
          <a:p>
            <a:pPr algn="ctr"/>
            <a:r>
              <a:rPr lang="en-GB" u="sng" dirty="0"/>
              <a:t>Read Write Inc</a:t>
            </a:r>
          </a:p>
        </p:txBody>
      </p:sp>
      <p:sp>
        <p:nvSpPr>
          <p:cNvPr id="3" name="Content Placeholder 2">
            <a:extLst>
              <a:ext uri="{FF2B5EF4-FFF2-40B4-BE49-F238E27FC236}">
                <a16:creationId xmlns:a16="http://schemas.microsoft.com/office/drawing/2014/main" id="{2B937478-8C00-426D-AEB0-A157AC980286}"/>
              </a:ext>
            </a:extLst>
          </p:cNvPr>
          <p:cNvSpPr>
            <a:spLocks noGrp="1"/>
          </p:cNvSpPr>
          <p:nvPr>
            <p:ph idx="1"/>
          </p:nvPr>
        </p:nvSpPr>
        <p:spPr>
          <a:xfrm>
            <a:off x="615545" y="1174506"/>
            <a:ext cx="11807687" cy="5577371"/>
          </a:xfrm>
        </p:spPr>
        <p:txBody>
          <a:bodyPr>
            <a:normAutofit/>
          </a:bodyPr>
          <a:lstStyle/>
          <a:p>
            <a:pPr marL="0" indent="0">
              <a:buNone/>
            </a:pPr>
            <a:r>
              <a:rPr lang="en-GB" sz="2000" u="sng" dirty="0"/>
              <a:t>Set 1</a:t>
            </a:r>
          </a:p>
          <a:p>
            <a:pPr marL="0" indent="0">
              <a:buNone/>
            </a:pPr>
            <a:r>
              <a:rPr lang="en-GB" sz="2000" dirty="0"/>
              <a:t>Please follow the link below to your Read Write Inc lesson today.  Each day you will need to click on the video’s shown in the screen shots below. Please remember that although the screen shot says /a/, the sound will change each day but will be found in the same place.</a:t>
            </a:r>
          </a:p>
          <a:p>
            <a:pPr marL="0" indent="0">
              <a:buNone/>
            </a:pPr>
            <a:r>
              <a:rPr lang="en-GB" sz="2000" dirty="0"/>
              <a:t> </a:t>
            </a:r>
            <a:r>
              <a:rPr lang="en-GB" sz="1800" dirty="0">
                <a:hlinkClick r:id="rId6"/>
              </a:rPr>
              <a:t>https://www.youtube.com/channel/UCo7fbLgY2oA_cFCIg9GdxtQ</a:t>
            </a:r>
            <a:r>
              <a:rPr lang="en-GB" sz="1800" dirty="0"/>
              <a:t>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4E5ACC59-1A55-4D78-94A2-EBDD2806D01E}"/>
              </a:ext>
            </a:extLst>
          </p:cNvPr>
          <p:cNvPicPr>
            <a:picLocks noChangeAspect="1"/>
          </p:cNvPicPr>
          <p:nvPr/>
        </p:nvPicPr>
        <p:blipFill>
          <a:blip r:embed="rId7"/>
          <a:stretch>
            <a:fillRect/>
          </a:stretch>
        </p:blipFill>
        <p:spPr>
          <a:xfrm>
            <a:off x="1496310" y="289471"/>
            <a:ext cx="1977500" cy="885035"/>
          </a:xfrm>
          <a:prstGeom prst="rect">
            <a:avLst/>
          </a:prstGeom>
        </p:spPr>
      </p:pic>
      <p:pic>
        <p:nvPicPr>
          <p:cNvPr id="6" name="Picture 5">
            <a:extLst>
              <a:ext uri="{FF2B5EF4-FFF2-40B4-BE49-F238E27FC236}">
                <a16:creationId xmlns:a16="http://schemas.microsoft.com/office/drawing/2014/main" id="{4F73321D-DC4C-4209-A3CC-361DE4DA44DA}"/>
              </a:ext>
            </a:extLst>
          </p:cNvPr>
          <p:cNvPicPr>
            <a:picLocks noChangeAspect="1"/>
          </p:cNvPicPr>
          <p:nvPr/>
        </p:nvPicPr>
        <p:blipFill>
          <a:blip r:embed="rId8"/>
          <a:stretch>
            <a:fillRect/>
          </a:stretch>
        </p:blipFill>
        <p:spPr>
          <a:xfrm>
            <a:off x="9320981" y="690"/>
            <a:ext cx="2032818" cy="1410606"/>
          </a:xfrm>
          <a:prstGeom prst="rect">
            <a:avLst/>
          </a:prstGeom>
        </p:spPr>
      </p:pic>
      <p:sp>
        <p:nvSpPr>
          <p:cNvPr id="11" name="TextBox 10"/>
          <p:cNvSpPr txBox="1"/>
          <p:nvPr/>
        </p:nvSpPr>
        <p:spPr>
          <a:xfrm>
            <a:off x="8536501" y="2896628"/>
            <a:ext cx="3079377" cy="2308324"/>
          </a:xfrm>
          <a:prstGeom prst="rect">
            <a:avLst/>
          </a:prstGeom>
          <a:noFill/>
        </p:spPr>
        <p:txBody>
          <a:bodyPr wrap="square" rtlCol="0">
            <a:spAutoFit/>
          </a:bodyPr>
          <a:lstStyle/>
          <a:p>
            <a:r>
              <a:rPr lang="en-GB" b="1" dirty="0"/>
              <a:t>Video 1</a:t>
            </a:r>
            <a:r>
              <a:rPr lang="en-GB" dirty="0"/>
              <a:t>: Please watch ‘Set </a:t>
            </a:r>
            <a:r>
              <a:rPr lang="en-GB" b="1" dirty="0"/>
              <a:t>1</a:t>
            </a:r>
            <a:r>
              <a:rPr lang="en-GB" dirty="0"/>
              <a:t> Speed sound’ lesson.</a:t>
            </a:r>
          </a:p>
          <a:p>
            <a:endParaRPr lang="en-GB" dirty="0"/>
          </a:p>
          <a:p>
            <a:r>
              <a:rPr lang="en-GB" b="1" dirty="0"/>
              <a:t>Video 2</a:t>
            </a:r>
            <a:r>
              <a:rPr lang="en-GB" dirty="0"/>
              <a:t>: Please watch ‘Set </a:t>
            </a:r>
            <a:r>
              <a:rPr lang="en-GB" b="1" dirty="0"/>
              <a:t>1</a:t>
            </a:r>
            <a:r>
              <a:rPr lang="en-GB" dirty="0"/>
              <a:t> Word Time’ lesson. </a:t>
            </a:r>
          </a:p>
          <a:p>
            <a:endParaRPr lang="en-GB" dirty="0"/>
          </a:p>
          <a:p>
            <a:r>
              <a:rPr lang="en-GB" b="1" dirty="0"/>
              <a:t>Video 3</a:t>
            </a:r>
            <a:r>
              <a:rPr lang="en-GB" dirty="0"/>
              <a:t>: Please watch ‘Set</a:t>
            </a:r>
            <a:r>
              <a:rPr lang="en-GB" b="1" dirty="0"/>
              <a:t> 1 </a:t>
            </a:r>
            <a:r>
              <a:rPr lang="en-GB" dirty="0"/>
              <a:t>Spelling’ Lesson</a:t>
            </a:r>
          </a:p>
        </p:txBody>
      </p:sp>
      <p:cxnSp>
        <p:nvCxnSpPr>
          <p:cNvPr id="13" name="Straight Arrow Connector 12"/>
          <p:cNvCxnSpPr/>
          <p:nvPr/>
        </p:nvCxnSpPr>
        <p:spPr>
          <a:xfrm flipH="1">
            <a:off x="2447365" y="3175519"/>
            <a:ext cx="6044072" cy="230923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82988" y="3866218"/>
            <a:ext cx="3498579" cy="173232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207624" y="4820621"/>
            <a:ext cx="1328878" cy="66413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7692" y="6085131"/>
            <a:ext cx="2277573" cy="584775"/>
          </a:xfrm>
          <a:prstGeom prst="rect">
            <a:avLst/>
          </a:prstGeom>
          <a:solidFill>
            <a:schemeClr val="accent2">
              <a:lumMod val="40000"/>
              <a:lumOff val="60000"/>
            </a:schemeClr>
          </a:solidFill>
        </p:spPr>
        <p:txBody>
          <a:bodyPr wrap="square" rtlCol="0">
            <a:spAutoFit/>
          </a:bodyPr>
          <a:lstStyle/>
          <a:p>
            <a:r>
              <a:rPr lang="en-GB" sz="1600" dirty="0">
                <a:solidFill>
                  <a:srgbClr val="FF0000"/>
                </a:solidFill>
              </a:rPr>
              <a:t>Please complete all video’s each day </a:t>
            </a:r>
            <a:r>
              <a:rPr lang="en-GB" sz="1600" dirty="0">
                <a:solidFill>
                  <a:srgbClr val="FF0000"/>
                </a:solidFill>
                <a:sym typeface="Wingdings" panose="05000000000000000000" pitchFamily="2" charset="2"/>
              </a:rPr>
              <a:t></a:t>
            </a:r>
            <a:endParaRPr lang="en-GB" sz="1600" dirty="0">
              <a:solidFill>
                <a:srgbClr val="FF0000"/>
              </a:solidFill>
            </a:endParaRPr>
          </a:p>
        </p:txBody>
      </p:sp>
      <p:pic>
        <p:nvPicPr>
          <p:cNvPr id="7" name="Recorded Sound">
            <a:hlinkClick r:id="" action="ppaction://media"/>
            <a:extLst>
              <a:ext uri="{FF2B5EF4-FFF2-40B4-BE49-F238E27FC236}">
                <a16:creationId xmlns:a16="http://schemas.microsoft.com/office/drawing/2014/main" id="{2E801FDC-C392-4A83-BEB5-B8B760E4177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09788" y="1139104"/>
            <a:ext cx="609600" cy="609600"/>
          </a:xfrm>
          <a:prstGeom prst="rect">
            <a:avLst/>
          </a:prstGeom>
        </p:spPr>
      </p:pic>
    </p:spTree>
    <p:extLst>
      <p:ext uri="{BB962C8B-B14F-4D97-AF65-F5344CB8AC3E}">
        <p14:creationId xmlns:p14="http://schemas.microsoft.com/office/powerpoint/2010/main" val="2697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308F7-F283-4D5F-9C9A-4FD588D91BEC}"/>
              </a:ext>
            </a:extLst>
          </p:cNvPr>
          <p:cNvSpPr txBox="1"/>
          <p:nvPr/>
        </p:nvSpPr>
        <p:spPr>
          <a:xfrm>
            <a:off x="4482353" y="1434353"/>
            <a:ext cx="3532094"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0" dirty="0">
                <a:latin typeface="Arial" panose="020B0604020202020204" pitchFamily="34" charset="0"/>
                <a:cs typeface="Arial" panose="020B0604020202020204" pitchFamily="34" charset="0"/>
              </a:rPr>
              <a:t>ng</a:t>
            </a:r>
          </a:p>
        </p:txBody>
      </p:sp>
      <p:pic>
        <p:nvPicPr>
          <p:cNvPr id="6" name="Audio 5">
            <a:hlinkClick r:id="" action="ppaction://media"/>
            <a:extLst>
              <a:ext uri="{FF2B5EF4-FFF2-40B4-BE49-F238E27FC236}">
                <a16:creationId xmlns:a16="http://schemas.microsoft.com/office/drawing/2014/main" id="{F7EE5E43-34AB-41A5-8E1B-DB45B67CFF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50009796"/>
      </p:ext>
    </p:extLst>
  </p:cSld>
  <p:clrMapOvr>
    <a:masterClrMapping/>
  </p:clrMapOvr>
  <mc:AlternateContent xmlns:mc="http://schemas.openxmlformats.org/markup-compatibility/2006">
    <mc:Choice xmlns:p14="http://schemas.microsoft.com/office/powerpoint/2010/main" Requires="p14">
      <p:transition spd="slow" p14:dur="2000" advTm="23635"/>
    </mc:Choice>
    <mc:Fallback>
      <p:transition spd="slow" advTm="23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85148-C338-4A16-8843-837423477232}"/>
              </a:ext>
            </a:extLst>
          </p:cNvPr>
          <p:cNvSpPr txBox="1"/>
          <p:nvPr/>
        </p:nvSpPr>
        <p:spPr>
          <a:xfrm>
            <a:off x="3651260" y="1326776"/>
            <a:ext cx="4889480" cy="3170099"/>
          </a:xfrm>
          <a:prstGeom prst="rect">
            <a:avLst/>
          </a:prstGeom>
          <a:noFill/>
        </p:spPr>
        <p:txBody>
          <a:bodyPr wrap="none" rtlCol="0">
            <a:spAutoFit/>
          </a:bodyPr>
          <a:lstStyle/>
          <a:p>
            <a:r>
              <a:rPr lang="en-GB" sz="20000" dirty="0">
                <a:latin typeface="Arial" panose="020B0604020202020204" pitchFamily="34" charset="0"/>
                <a:cs typeface="Arial" panose="020B0604020202020204" pitchFamily="34" charset="0"/>
              </a:rPr>
              <a:t>sing</a:t>
            </a:r>
          </a:p>
        </p:txBody>
      </p:sp>
      <p:pic>
        <p:nvPicPr>
          <p:cNvPr id="3" name="Audio 2">
            <a:hlinkClick r:id="" action="ppaction://media"/>
            <a:extLst>
              <a:ext uri="{FF2B5EF4-FFF2-40B4-BE49-F238E27FC236}">
                <a16:creationId xmlns:a16="http://schemas.microsoft.com/office/drawing/2014/main" id="{64695F5B-2FA5-429D-9A52-77558C4226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14834992"/>
      </p:ext>
    </p:extLst>
  </p:cSld>
  <p:clrMapOvr>
    <a:masterClrMapping/>
  </p:clrMapOvr>
  <mc:AlternateContent xmlns:mc="http://schemas.openxmlformats.org/markup-compatibility/2006">
    <mc:Choice xmlns:p14="http://schemas.microsoft.com/office/powerpoint/2010/main" Requires="p14">
      <p:transition spd="slow" p14:dur="2000" advTm="27683"/>
    </mc:Choice>
    <mc:Fallback>
      <p:transition spd="slow" advTm="27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85148-C338-4A16-8843-837423477232}"/>
              </a:ext>
            </a:extLst>
          </p:cNvPr>
          <p:cNvSpPr txBox="1"/>
          <p:nvPr/>
        </p:nvSpPr>
        <p:spPr>
          <a:xfrm>
            <a:off x="3651260" y="1326776"/>
            <a:ext cx="5747086" cy="3170099"/>
          </a:xfrm>
          <a:prstGeom prst="rect">
            <a:avLst/>
          </a:prstGeom>
          <a:noFill/>
        </p:spPr>
        <p:txBody>
          <a:bodyPr wrap="none" rtlCol="0">
            <a:spAutoFit/>
          </a:bodyPr>
          <a:lstStyle/>
          <a:p>
            <a:r>
              <a:rPr lang="en-GB" sz="20000" dirty="0">
                <a:latin typeface="Arial" panose="020B0604020202020204" pitchFamily="34" charset="0"/>
                <a:cs typeface="Arial" panose="020B0604020202020204" pitchFamily="34" charset="0"/>
              </a:rPr>
              <a:t>song</a:t>
            </a:r>
          </a:p>
        </p:txBody>
      </p:sp>
      <p:pic>
        <p:nvPicPr>
          <p:cNvPr id="3" name="Audio 2">
            <a:hlinkClick r:id="" action="ppaction://media"/>
            <a:extLst>
              <a:ext uri="{FF2B5EF4-FFF2-40B4-BE49-F238E27FC236}">
                <a16:creationId xmlns:a16="http://schemas.microsoft.com/office/drawing/2014/main" id="{67DDD79D-B8AA-4317-A7C8-72227E0D05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104014"/>
      </p:ext>
    </p:extLst>
  </p:cSld>
  <p:clrMapOvr>
    <a:masterClrMapping/>
  </p:clrMapOvr>
  <mc:AlternateContent xmlns:mc="http://schemas.openxmlformats.org/markup-compatibility/2006">
    <mc:Choice xmlns:p14="http://schemas.microsoft.com/office/powerpoint/2010/main" Requires="p14">
      <p:transition spd="slow" p14:dur="2000" advTm="30155"/>
    </mc:Choice>
    <mc:Fallback>
      <p:transition spd="slow" advTm="30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85148-C338-4A16-8843-837423477232}"/>
              </a:ext>
            </a:extLst>
          </p:cNvPr>
          <p:cNvSpPr txBox="1"/>
          <p:nvPr/>
        </p:nvSpPr>
        <p:spPr>
          <a:xfrm>
            <a:off x="3651260" y="1326776"/>
            <a:ext cx="4461478" cy="3170099"/>
          </a:xfrm>
          <a:prstGeom prst="rect">
            <a:avLst/>
          </a:prstGeom>
          <a:noFill/>
        </p:spPr>
        <p:txBody>
          <a:bodyPr wrap="none" rtlCol="0">
            <a:spAutoFit/>
          </a:bodyPr>
          <a:lstStyle/>
          <a:p>
            <a:r>
              <a:rPr lang="en-GB" sz="20000" dirty="0">
                <a:latin typeface="Arial" panose="020B0604020202020204" pitchFamily="34" charset="0"/>
                <a:cs typeface="Arial" panose="020B0604020202020204" pitchFamily="34" charset="0"/>
              </a:rPr>
              <a:t>ring</a:t>
            </a:r>
          </a:p>
        </p:txBody>
      </p:sp>
      <p:pic>
        <p:nvPicPr>
          <p:cNvPr id="3" name="Audio 2">
            <a:hlinkClick r:id="" action="ppaction://media"/>
            <a:extLst>
              <a:ext uri="{FF2B5EF4-FFF2-40B4-BE49-F238E27FC236}">
                <a16:creationId xmlns:a16="http://schemas.microsoft.com/office/drawing/2014/main" id="{3FD22E03-F689-4370-BD6D-19844C0CE6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37023457"/>
      </p:ext>
    </p:extLst>
  </p:cSld>
  <p:clrMapOvr>
    <a:masterClrMapping/>
  </p:clrMapOvr>
  <mc:AlternateContent xmlns:mc="http://schemas.openxmlformats.org/markup-compatibility/2006">
    <mc:Choice xmlns:p14="http://schemas.microsoft.com/office/powerpoint/2010/main" Requires="p14">
      <p:transition spd="slow" p14:dur="2000" advTm="25843"/>
    </mc:Choice>
    <mc:Fallback>
      <p:transition spd="slow" advTm="25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848ADA-90D6-4F07-AC1E-E5FE6774C56C}"/>
              </a:ext>
            </a:extLst>
          </p:cNvPr>
          <p:cNvSpPr txBox="1"/>
          <p:nvPr/>
        </p:nvSpPr>
        <p:spPr>
          <a:xfrm>
            <a:off x="4329953" y="1595717"/>
            <a:ext cx="3532094"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0" dirty="0" err="1">
                <a:latin typeface="Arial" panose="020B0604020202020204" pitchFamily="34" charset="0"/>
                <a:cs typeface="Arial" panose="020B0604020202020204" pitchFamily="34" charset="0"/>
              </a:rPr>
              <a:t>nk</a:t>
            </a:r>
            <a:endParaRPr lang="en-GB" sz="20000" dirty="0">
              <a:latin typeface="Arial" panose="020B0604020202020204" pitchFamily="34" charset="0"/>
              <a:cs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6A0474C4-01C6-4BCC-BB9B-90815285AD3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26199081"/>
      </p:ext>
    </p:extLst>
  </p:cSld>
  <p:clrMapOvr>
    <a:masterClrMapping/>
  </p:clrMapOvr>
  <mc:AlternateContent xmlns:mc="http://schemas.openxmlformats.org/markup-compatibility/2006">
    <mc:Choice xmlns:p14="http://schemas.microsoft.com/office/powerpoint/2010/main" Requires="p14">
      <p:transition spd="slow" p14:dur="2000" advTm="15640"/>
    </mc:Choice>
    <mc:Fallback>
      <p:transition spd="slow" advTm="15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85148-C338-4A16-8843-837423477232}"/>
              </a:ext>
            </a:extLst>
          </p:cNvPr>
          <p:cNvSpPr txBox="1"/>
          <p:nvPr/>
        </p:nvSpPr>
        <p:spPr>
          <a:xfrm>
            <a:off x="3651260" y="1326776"/>
            <a:ext cx="4317207" cy="3170099"/>
          </a:xfrm>
          <a:prstGeom prst="rect">
            <a:avLst/>
          </a:prstGeom>
          <a:noFill/>
        </p:spPr>
        <p:txBody>
          <a:bodyPr wrap="none" rtlCol="0">
            <a:spAutoFit/>
          </a:bodyPr>
          <a:lstStyle/>
          <a:p>
            <a:r>
              <a:rPr lang="en-GB" sz="20000" dirty="0">
                <a:latin typeface="Arial" panose="020B0604020202020204" pitchFamily="34" charset="0"/>
                <a:cs typeface="Arial" panose="020B0604020202020204" pitchFamily="34" charset="0"/>
              </a:rPr>
              <a:t>rink</a:t>
            </a:r>
          </a:p>
        </p:txBody>
      </p:sp>
      <p:pic>
        <p:nvPicPr>
          <p:cNvPr id="3" name="Audio 2">
            <a:hlinkClick r:id="" action="ppaction://media"/>
            <a:extLst>
              <a:ext uri="{FF2B5EF4-FFF2-40B4-BE49-F238E27FC236}">
                <a16:creationId xmlns:a16="http://schemas.microsoft.com/office/drawing/2014/main" id="{3817603F-CD36-407D-A45E-07634F9D70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27599101"/>
      </p:ext>
    </p:extLst>
  </p:cSld>
  <p:clrMapOvr>
    <a:masterClrMapping/>
  </p:clrMapOvr>
  <mc:AlternateContent xmlns:mc="http://schemas.openxmlformats.org/markup-compatibility/2006">
    <mc:Choice xmlns:p14="http://schemas.microsoft.com/office/powerpoint/2010/main" Requires="p14">
      <p:transition spd="slow" p14:dur="2000" advTm="27055"/>
    </mc:Choice>
    <mc:Fallback>
      <p:transition spd="slow" advTm="27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85148-C338-4A16-8843-837423477232}"/>
              </a:ext>
            </a:extLst>
          </p:cNvPr>
          <p:cNvSpPr txBox="1"/>
          <p:nvPr/>
        </p:nvSpPr>
        <p:spPr>
          <a:xfrm>
            <a:off x="3651260" y="1326776"/>
            <a:ext cx="4745210" cy="3170099"/>
          </a:xfrm>
          <a:prstGeom prst="rect">
            <a:avLst/>
          </a:prstGeom>
          <a:noFill/>
        </p:spPr>
        <p:txBody>
          <a:bodyPr wrap="none" rtlCol="0">
            <a:spAutoFit/>
          </a:bodyPr>
          <a:lstStyle/>
          <a:p>
            <a:r>
              <a:rPr lang="en-GB" sz="20000" dirty="0">
                <a:latin typeface="Arial" panose="020B0604020202020204" pitchFamily="34" charset="0"/>
                <a:cs typeface="Arial" panose="020B0604020202020204" pitchFamily="34" charset="0"/>
              </a:rPr>
              <a:t>sink</a:t>
            </a:r>
          </a:p>
        </p:txBody>
      </p:sp>
      <p:pic>
        <p:nvPicPr>
          <p:cNvPr id="3" name="Audio 2">
            <a:hlinkClick r:id="" action="ppaction://media"/>
            <a:extLst>
              <a:ext uri="{FF2B5EF4-FFF2-40B4-BE49-F238E27FC236}">
                <a16:creationId xmlns:a16="http://schemas.microsoft.com/office/drawing/2014/main" id="{0E58AA90-228B-47D1-8B41-50E1674A2E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04480894"/>
      </p:ext>
    </p:extLst>
  </p:cSld>
  <p:clrMapOvr>
    <a:masterClrMapping/>
  </p:clrMapOvr>
  <mc:AlternateContent xmlns:mc="http://schemas.openxmlformats.org/markup-compatibility/2006">
    <mc:Choice xmlns:p14="http://schemas.microsoft.com/office/powerpoint/2010/main" Requires="p14">
      <p:transition spd="slow" p14:dur="2000" advTm="22229"/>
    </mc:Choice>
    <mc:Fallback>
      <p:transition spd="slow" advTm="222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85148-C338-4A16-8843-837423477232}"/>
              </a:ext>
            </a:extLst>
          </p:cNvPr>
          <p:cNvSpPr txBox="1"/>
          <p:nvPr/>
        </p:nvSpPr>
        <p:spPr>
          <a:xfrm>
            <a:off x="3651260" y="1326776"/>
            <a:ext cx="5314275" cy="3170099"/>
          </a:xfrm>
          <a:prstGeom prst="rect">
            <a:avLst/>
          </a:prstGeom>
          <a:noFill/>
        </p:spPr>
        <p:txBody>
          <a:bodyPr wrap="none" rtlCol="0">
            <a:spAutoFit/>
          </a:bodyPr>
          <a:lstStyle/>
          <a:p>
            <a:r>
              <a:rPr lang="en-GB" sz="20000" dirty="0">
                <a:latin typeface="Arial" panose="020B0604020202020204" pitchFamily="34" charset="0"/>
                <a:cs typeface="Arial" panose="020B0604020202020204" pitchFamily="34" charset="0"/>
              </a:rPr>
              <a:t>wink</a:t>
            </a:r>
          </a:p>
        </p:txBody>
      </p:sp>
      <p:pic>
        <p:nvPicPr>
          <p:cNvPr id="3" name="Audio 2">
            <a:hlinkClick r:id="" action="ppaction://media"/>
            <a:extLst>
              <a:ext uri="{FF2B5EF4-FFF2-40B4-BE49-F238E27FC236}">
                <a16:creationId xmlns:a16="http://schemas.microsoft.com/office/drawing/2014/main" id="{5DCFEAF8-A023-470B-A569-ADAB553186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17464282"/>
      </p:ext>
    </p:extLst>
  </p:cSld>
  <p:clrMapOvr>
    <a:masterClrMapping/>
  </p:clrMapOvr>
  <mc:AlternateContent xmlns:mc="http://schemas.openxmlformats.org/markup-compatibility/2006">
    <mc:Choice xmlns:p14="http://schemas.microsoft.com/office/powerpoint/2010/main" Requires="p14">
      <p:transition spd="slow" p14:dur="2000" advTm="20584"/>
    </mc:Choice>
    <mc:Fallback>
      <p:transition spd="slow" advTm="20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128</Words>
  <Application>Microsoft Office PowerPoint</Application>
  <PresentationFormat>Widescreen</PresentationFormat>
  <Paragraphs>21</Paragraphs>
  <Slides>9</Slides>
  <Notes>1</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Read Write Inc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Inc</dc:title>
  <dc:creator>Nicola Gillam</dc:creator>
  <cp:lastModifiedBy>Geraldine O'Marah</cp:lastModifiedBy>
  <cp:revision>19</cp:revision>
  <dcterms:created xsi:type="dcterms:W3CDTF">2021-01-06T13:17:55Z</dcterms:created>
  <dcterms:modified xsi:type="dcterms:W3CDTF">2021-02-19T16:37:26Z</dcterms:modified>
</cp:coreProperties>
</file>