
<file path=[Content_Types].xml><?xml version="1.0" encoding="utf-8"?>
<Types xmlns="http://schemas.openxmlformats.org/package/2006/content-types">
  <Default Extension="png" ContentType="image/png"/>
  <Default Extension="tmp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Action1.xml" ContentType="application/vnd.ms-office.inkAction+xml"/>
  <Override PartName="/ppt/ink/inkAction2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2-19T15:56:51.330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act:action type="add" startTime="60970">
    <iact:property name="dataType"/>
    <iact:actionData xml:id="d0">
      <inkml:trace xmlns:inkml="http://www.w3.org/2003/InkML" xml:id="stk0" contextRef="#ctx0" brushRef="#br0">14603 3303 0,'0'35'693,"0"-1"-655,0 1 23,0 0-6,0 0-17,0-1-14,0 1 15,0 0-3,0 0 3,0-1 0,0 1-24,0 0 432,0 0-425,0 0-6,0-1-1,0 1 1,0 0-2,0 0-5,0-1 5,0 1 3,0 0-11,0 0 3,0-1-1,0 36 6,0-35 1,0-1 1,0 1-1,0 0-7,0 0 7,0-1 1,0 1-1,0 0-6,0 0 5,0 0 10,0-1-9,0 1 0,0 0 18,0 0 373,0-1-368,0 1-15,0 0-15,0 0-1,0-1 8,0 1-7,0 0 7,0 0 1,0-1 0,0 1-9,0 0 17,0 0-2,0 0-7,0-1 8,0 1 339,0 0-339,0 0-8,-34-1-7,34 1 0,0 35 6,0-36 2,0 36-8,0-35 8,-35 34-9,35-34 1,0 0-1,0-1 1,0 1 1,0 0-3,0 0 2,-35 0-1,35-1 9,0 1-9,0 0 9,0 0-8,0-1 7,0 1 2,0 0-3,0 0 1,0-1 17,0 1 13,0 0 55,0 0 46,0-1-114,0 1 5,-35-35 493,35-35-483,0 1-9,0-1-8,0 0-6,0 0 15,0 1 6,0-1-30,0 0 32,0 0-9,0 1 2,0-1-25,0 0 22,0 0 3,0 1-11,0-1 2,0 0-15,0 0 37,0 0-22,0 1 7,0-1-7,0 0-8,0 0 8,0 1 15,0-1-22,0 0 22,0 0 7,0 1-30,0-1-7,0 0 14,35 0 301,-35 1-308,0-1-14,35 35 5,-35-35-5,0 0 5,35 1 2,-1-1-1,-34 0-7,0 0-1,0 0 8,35 1 2,-35-1-3,0 0-6,35 0 8,-35 1-1,0-1-7,0 0 7,35 0 15,-35 1 1,0-1-23,35 35 8,-35-35-9,0 0 31,34 1 9,-34-1-32,0 0 16,0 0 15,0 0 7,35 35-45,-35-34 7,35-1 31,-35 0 0,0 0-22,0 1-17,35 34 11,-35-35-13,34 35 19,-34-35-17,35 0 39,-35 1-28,35 34 3,-35-35-13,35 0 30,-1 35-6,-34-35-18,35 1 1,-35-1 9,35 35-17,-35-35 33,35 35-26,0 0 17,-35-35-16,0 1 9,34 34-8,-34-35 28,35 35-36,0-35 23,0 35-24,-35-35 17,34 35 14,-34-35 16,35 35-22,-35-34-18,35 34 32,0 0-23,-35-35-7,35 35 14,-1 0 8,1 0-21,0-35-2,0 35 0,-1 0 8,1 0 1,0 0-18,-35-35 10,35 35-7,-1 0 13,1 0 1,0 0-8,0 0 8,0 0-7,-1 0 7,1 0-1,0 0-6,0 0 9,-1 0 4,1 0 1,0 0-13,0 0 20,-1 0 3,-34 35-26,35-35-6,0 0 15,-35 35-15,0 0 22,35-1-22,-35 1 16,35-35-10,-35 35-6,0 0 7,0 0-7,0-1 7,34 1 1,-34 0-1,35 0 1,-35-1-1,0 1 0,0 0 1,0 0-9,0-1 9,0 36-1,0-35 0,0 34 11,0-34-5,0 0-14,0-1 9,0 1-9,0 0 9,0 0 1,0 0-4,0-1-5,0 1 7,0 0 1,0 0 7,0-1-15,0 1 8,0 0-2,0 0 2,0-1-8,0 1-1,0 0 17,0 0-9,0-1-8,0 1 16,0 0-7,0 0 7,0 0-6,0-1-3,0 1 1,0 0 0,0 0 0,0-1 8,0 1-15,0 0 8,0 0-1,0-1 0,0 1 1,0 0-9,0 0 9,0-1 8,0 1-9,0 0 0,0 0 8,0-1-8,0 1 17,0 0-25,0 0 23,0 0 1,0-1 1,0 1 6,0 0-24,0 0 25,0-1 53,0 1 16,0 0-78,0 0 156,0-1-141,0 1 18,0-70 135,0-34-183,0 34-7,0 0 0,0-69 0,0 35-1,0-1 3,0-34-4,0 34 2,0 35-1,0 1 3,0-1-5,0 0 11,0 0 7,0 1-15,35-1 7,-35 0-7,0 0 0,0 1-1,0-1 8,35 35-7,-35-35 8,0 0-1,0 1-8,34 34 1,1-35 0,-35 0 1,0 0-2,0 0 1,35 1 0,-35-1-2,35 0 10,-35 0-1,34 35 0,-34-34-7,35 34 0,-35-35 8,35 0-8,-35 0 0,35 35-2,-35-34 2,0-1 7,35 35-7,-35-35 7,34 35-7,-34-35 48,0 1-43,35 34-5,-35-35 7,0 0 24,35 35-23,-35-35 14,0 0-21,0 1 12,35 34-3,-35-35-4,34 35 3,-34-35 20,0 0 0,35 1 9,-35-1-6,0 0 13,0 0-38,0 1 16,35 34-21,-35-35 26,0 0 3,0 0-31,35 35 15,-35-34-13,0-1 33,35 35-18,-35-35-10,0 0-8,34 1 15,-34-1 32,0 0-16,35 0-22,-35 0 23,35 35-32,0-34 25,-1-1-11,-34 0-13,35 35 100,0 0-84,0-35-17,-1 35 63,1 0 28,0 0-75,0 0-7,0 0 15,-1 0-8,1 0 7,0 0-14,0 0 7,-1 0 8,1-34-1,0 34-21,0 0 13,-1 0 9,1 0 0,0 0 15,0 0-31,0 0 48,-1 34-10,-34 1-30,0 0-15,0 0 14,0-1-6,35-34-9,-35 35 1,0 0-1,0 0 17,0 0-9,35-35 0,-35 34-5,0 1-4,0 0 9,0 0 0,0-1 8,0 1-14,0 0 21,0 0-15,0-1 8,0 1-7,0 0 1,0 0-1,0-1-1,0 1-9,0 0 17,0 0-16,0-1 9,0 1-9,0 0 17,0 0-9,0 0 8,0-1-16,0 1 17,0 0-9,0 0 8,0-1-15,0 1 15,0 0 15,0 0 432,0-1-463,0 1 0,0 0 1,0 0 0,0 34 0,0-34 7,0 0-8,0 0 9,0-1-9,0 1 9,0 0-1,0 0 0,0-1-7,0 1 10,0 0 103,0 0-83,0-1-23,0 1 16,0 0 0,0 0-15,0-1 29,0 1 87,0 0-110,0 0 11,0-1 11,0 1-20,0 0 23,0 0-3,0 0 10,0-1 0,0 1 499,0 0-507,0 0-15,0-1-16,0 1 10,0 0 11,0 0 5,0-1-35,0 1 40,35-35 9,-35 35-33,0 0 24,34-35-23,-34 34-14,0 1 43,35-35-42,0 0 11,-35 35 2,35-35 8,-1 0 22,1 0 64,0 0-95,0 0 16,0 0 24,-1 0-24,1 0-14,0 0 6,0 0-7,-1 0 0,1 0 8,0 0 15,0 0-8,-35-35-23,0 0 26,34 35-33,-34-34 5,35 34-4,-35-35 5,35 0 3,-35 0 12,35 35-21,-35-34 7,0-1 31,35 35-30,-35-35 2,34 0 3,1 35 9,-35-34-15</inkml:trace>
    </iact:actionData>
  </iact:action>
  <iact:action type="add" startTime="78601">
    <iact:property name="dataType"/>
    <iact:actionData xml:id="d1">
      <inkml:trace xmlns:inkml="http://www.w3.org/2003/InkML" xml:id="stk1" contextRef="#ctx0" brushRef="#br0">22114 2747 0,'0'34'1274,"0"1"-1250,0 0 13,0 0 10,0-1-9,0 1-29,0 0 21,0 0 8,0 0-15,0-1-8,0 1 9,0 0-9,0 0 0,0-1 0,0 1 2,0 0 6,0 0-1,0-1-6,0 1 22,0 0 523,0 0-515,0-1-23,0 1 23,0 0 0,0 0 0,0-1-38,0 1 31,0 0-16,0 0 0,0 0-7,0-1-10,0 1 10,0 0-1,0 34 1,0-34-1,0 0-7,0 0 0,0-1 7,0 1-8,0 0 2,0 0 6,0-1-8,0 1 8,0 0 1,0 0 0,0-1 6,0 1 1,0 0-15,0 0 16,0 0 6,0-1 354,0 1-376,0 0 8,0 0-2,0-1-6,0 1 0,0 35-1,0-1 9,0-34-8,0 0 0,0-1 0,0 1-1,0 0 0,0 0 1,0 0 0,0 34-1,0-34 2,0 0-3,0-1 2,0 1 8,0 0-9,0 0 1,0-1-1,0 1 9,0 0-8,0 0-1,0-1 3,0 1-4,0 0 9,0 0 16,0-1 345,0 1-360,0 0 7,0 0-8,0 0 2,0-1-10,0 1 8,0 0-8,0 0 9,0-1-8,0 1 7,0 0 2,0 0-3,0-1 1,0 1 0,0 0 10,0 0 4,0-1-6,0 1 24,0 0 21,0 0-6,0-1-39,0 1 138,0 0-23,0 0 193,0 0 292,0-1-578,0 1-13,0 0 5,0-70 432,0 0-454,0-34 1,0 34-1,0 0 1,0 0-9,0 1 2,0-1-2,0-35 8,0 36 1,0-1-1,0 0 0,0 0 8,0 1-8,0-1 11,0 0-20,0 0 10,0 1 13,0-1 25,0 0 338,0 0-384,0 1 8,0-1-2,0 0 2,0 0-9,0 0 9,0 1-1,0-1 1,0 0 7,0 0 15,0 1 238,0-1-250,0 0-11,0 0-9,0 1 9,0-1-6,0 0-3,0 0 4,0 1-3,0-1 0,0 0 2,0 0-3,0-34 3,0 34 5,0 0-6,0 0 7,0 1-7,0-1-1,0 0 9,0 0-1,0 1 263,0-1-264,0 0 1,0 0-7,0 1 0,0-36-1,0 35 1,0 1 1,0-36-3,0 35 2,0 0 1,0 1-1,0-36-2,0 1 2,0 34-1,35 0 1,-35 0 1,0 1 366,0-1-336,0 0 0,0 0-9,0 1-22,0-1 16,0 0 6,0 0-7,34 1-16,-34-1 1,0-35 7,35 70-7,0-35-1,-35 1 1,0-1 1,0 0-2,35 0 8,-35 1 0,0-1 9,35 35-9,-35-35-8,34 35 1,-34-35 0,35 35 1,-35-34 12,0-1-13,35 0 285,-35 0-279,35 35-6,-1-34 0,-34-1 1,35 0-3,0-34 10,0 69-9,-35-35 1,35 0 8,-35 0-1,34 35 2,-34-35-10,35 35 7,0-34-6,0-1 8,-1 0-9,1 35 2,-35-35-2,35 35 8,0 0 2,-35-34-4,34 34-5,1 0 7,0 0-7,0-35 7,0 35 9,-1 0-7,1 0-4,0 0 10,34 0-7,-34 0-1,0 0-7,0 0 7,-1 0-6,1 0 13,0 0-6,0 0 16,0 0-18,-1 0 3,1 0-4,0 0 18,-35 35-24,35-35 63,-1 34-46,1 1 5,0 0-21,-35 0 109,35-35-111,-35 34 9,34 1 10,-34 0-11,35 0 18,-35 0-10,35-35-15,-35 34 9,0 1-9,35 0 17,-35 0 0,0-1-10,35 1 9,-35 0-14,0 0 5,0-1 1,0 1 0,34-35-6,-34 35-2,35 0 8,-35-1 1,0 1-8,0 0 7,0 0 0,35-1 3,-35 1-13,0 0 10,0 0 1,0 0-1,35-1 1,-35 1-8,0 0 7,0 0-6,0-1-3,0 1 9,0 0 1,0 0-1,0-1-7,0 1 8,0 0 9,0 0-4,0-1-14,0 1 440,0 0-425,0 34-7,0-34 1,0 0-9,0 0 1,0 0 0,0 34 7,0-34 2,0 0-10,0 34 7,0-34 18,0 0-17,0-1-8,0 1 1,0 0 7,0 0-7,0-1-1,0 1 1,0 0 0,0 0-1,0 0 9,0-1-9,0 1 1,0 0 0,0 0 7,0-1-7,0 1 1,0 0 5,0 0-6,0-1-1,0 1 9,0 0 45,0 0-22,0-1-32,0 1 32,0 0-23,0 0-2,0-1-6,0 1 15,0 0-8,0 0 3,0 0-10,0-1 5,0 1 2,0 0-6,0 0-2,0-1 8,0 1-7,0 0-1,0 0 70,0-1-61,0 1 368,0 0-367,0 0-1,0-1 59,0 1-51,0 0-18,0 0 32,0-1 25,0 1 91,0 0-130,0 0 20,0 0 10,0-70 277,0 0-323,0 0 54,0 0-49,0 1 4,0-1-9,0 0 29,0 0 1,0 1-22,0-1-9,0 0 110,0 0-95,0 1 16,0-1-14,0 0 6,0 0 8,0 1 1,0-1-24,0 0 8,0 0 31,34 1-39,-34-1-6,0 0 305,0 0-236,0 0-64,0 1 2,0-1-8,0 0 91,0 0-76,0 1 0,0-1 2,0 0-4,0 0-13,0 1 0,0-1 8,0 0-1,0 0 0,0 1-8,0-1 9,0 0-7,0 0 28,0 1 278,0-1-300,0 0-7,0 0-1,0 0 1,0 1 0,0-1 0,0 0-1,0 0 3,0 1-3,0-1 0,0 0 0,0 0 1,0 1 0,0-1 0,0 0-1,0 0 1,0 1 3,0-1-7,0 0 11,0-35-6,0 36 5,0-1-5,0 0-1,0 0 7,0 1-8,0-1 16,0 0-8,0 0-6,0 1-3,0-1 274,0 0-260,0 0-5,0 1-7,0-1 0,0 0 7,0 0-6,0 1-3,0-1 2,35-35 7,-35 35 1,0 1 16,0-1-26,0 0 27,0 0-20,35 1 3,-35-1-9,0 0 9,35 0-1,-35 1 24,0-1-24,34 35-8,-34-35 1,35 0 0,0-34 9,-35 34-11,35 0 2,-35 1 0,35-1 2,-35 0 2,34 0 51,1 0-57,0 1 263,-35-1-251,35 35-12,-35-35 17,34 0-8,1 35 1,-35-34-8,35 34-1,-35-35 0,35 0 1,0 0 1,-1 1 5,1-1 1,0 0 8,0 35 31,-1 0-38,1 0 24,0 0 37,0 0-64,-1 0 3,1 0 22,0 0-30,0 0 22,34 35-5,-34-35-10,0 0-1,0 0-5,-1 35 5,1-35 1,0 34-7,0-34 9,-1 0-3,-34 35-4,35-35-4,0 0 1,-35 35 11,35-35-13,0 35 10,-1-1 16,1 1-23,-35 0 15,35-35-15,-35 35 360,0-1-352,0 1-6,0 35-5,0-1 5,35 1-5,-35-35 5,34 34-4,-34 1 2,0-1-1,0-34 1,0 34 1,0 1-3,0-35 4,35-1-4,-35 36 3,0 0-3,0-36 4,0 1-5,0 0 3,0 69 0,35-69-1,-35 0 1,0-1 0,35 36 0,-35-35-1,0-1 3,0 1 5,0 0-9,0 0 2,0-1 7,0 1 0,0 0 378,0 0-386,0 0 8,0 34-6,0-34 5,0 34-6,0-34 2,0 0-4,0 34 1,0-34 1,0 35 8,0-1-8,0-34-2,0 0 3,0 34-2,0 1 0,0-35 9,0 34-6,0-34-5,0 0 10,0-1-5,0 1-4,0 0 2,0 0-1,0-1 10,0 1-11,0 0 4,0 0 26,0-1 3,0 1 337,0 35-338,0-35-22,0-1-8,0 1-1,0 0 2,0 0-1,0-1 0,0 1-2,0 35 12,0-36-2,0 1-10,0 0 3,0 0 4,0-1 2,0 1 0,0 0-7,0 0 399,0-1-376,34 1 0,-34 0-16,0 0 8,0 0 8,0-1-15,0 1-1,0 0 0,0 0 8,0-1 2,0 1-19,0 0 33,0 0 6,0-1 24,35-34-61,0 0 69,0 0-45,0 0 28,-1 0-29,1 0 2,0 0 3,0 0-13,-1 0 31,1 0-16,-35-34-29,0-1 5,35 35-4,0-35 3,-35 0-5,35 1 15,-35-1-14,34 0 0,1 0 4,-35 1 2,35 34-5,-35-35 3,0 0 19,35 35-18</inkml:trace>
    </iact:actionData>
  </iact:action>
</iact:actions>
</file>

<file path=ppt/ink/inkAction2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2-19T15:56:51.330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act:action type="add" startTime="39638">
    <iact:property name="dataType"/>
    <iact:actionData xml:id="d0">
      <inkml:trace xmlns:inkml="http://www.w3.org/2003/InkML" xml:id="stk0" contextRef="#ctx0" brushRef="#br0">14569 2747 0,'0'34'706,"0"1"-674,0 0 59,0 0-45,0-1 1,0 1-25,0 0 378,0 0-385,0 34 0,0-34-5,0 0 4,0 34-13,0-34 5,0 35 10,0-36-9,0 1 1,-35 35 0,35-36 8,0 36-9,-35-35 1,0-1-1,35 36 1,0 0 0,-34-36-1,-1 36 1,35-1-1,-35-34 1,35 0 0,0 34-1,0-34 1,0 0 0,0 0 7,0-1 1,0 1-1,0 0 347,0 0-325,0-1-14,0 1-7,0 0-7,0 0 5,0 0-6,0-1 7,0 1-7,0 0 8,0 0-2,0-1 2,0 1-8,0 0-1,0 0 3,0-1-4,0 1 10,0 0-2,0 0 10,0-1-17,0 1 16,0 0-6,0 0-3,0 0-7,0-1 9,0 1 7,0 0 0,0 0-15,0-1 7,0 36-7,0-35 7,0-1-7,0 1 0,0 0 7,0 0 2,0-1 5,0 1-13,0 0 5,0 0 8,0-1 9,0 1-8,0 0 23,0 0 0,0 0 185,0-70 0,0 0-216,0 0-6,0 0 20,0 1-6,0-1-8,0 0-7,0 0 8,0 1 14,0-1 9,0 0-24,0 0 0,0 1 1,0-1 9,0 0 3,0 0-4,0 1-9,0-1 3,0 0-12,0 0 8,0 1-5,0-36 283,0 35-284,0-34-2,0-1 2,0-34 0,35 34-1,0-69 1,-35 70 1,0-1-2,0 1 0,34-1 3,-34 35-4,35-34 3,-35-1-3,0 36 1,0-36 2,35 1-1,-35 34-1,35 0 0,-35-34 1,0 34 0,0 0-1,0 0 1,0 0 7,0 1-7,0-1 16,34 35-16,-34-35-1,35 35 315,-35-35-306,35 35-1,-35-34-7,35 34 15,-35-35-16,35 35 9,-35-35-6,34 35-5,-34-35 26,35 35-24,-35-34 1,35 34 9,-35-35-11,35 0 4,-1 35-4,-34-35 1,35 1 10,-35-1-3,35 35-6,0 0-1,-35-35 9,34 0-9,1 35 10,-35-34-10,35 34 2,0-35 5,0 35 1,-35-35 0,34 35 0,-34-35-6,35 35-1,0 0 15,-35-35-16,35 35 3,-1 0 11,-34-34-13,35 34 14,0-35 2,0 35-17,-35-35 8,35 35-6,-1 0 21,-34-35-23,35 35 9,0 0-1,0-34 0,-1 34 17,1 0-10,0-35 1,0 35 1,-1 0-2,-34-35-6,35 35 14,0 0-14,0 0 7,0 0 15,-1 0 8,1 0-15,0 0 15,0 0 0,-1 0-15,1 0 0,0 0-14,0 0 4,-35 35-13,34-35 7,1 0 9,0 0-9,-35 35-8,35-35 18,0 0-4,-35 34 10,34-34-23,1 0 30,-35 35-30,0 0 15,35-35 1,-35 35-10,35-35 2,-35 34 7,34-34 0,-34 35-15,0 0 9,35 0 5,-35 0 0,0-1 1,0 1-15,0 0 15,0 0 0,0-1-8,0 1 1,35-35-9,-35 35 1,0 0 15,0-1-7,0 1-7,0 0 4,0 0 4,0-1-10,0 1 0,0 0 8,0 0-7,0-1 0,0 1 15,0 0 353,0 0-360,0 34-1,0-34 1,0 0-9,0 0 2,0-1-2,0 1 8,0 0-7,0 0 0,0-1 6,0 1 2,0 0-8,0 0 7,0-1 0,0 1 9,0 0-9,0 0 23,0-1 16,0 1 9,0 0-41,0 0 16,0 0 8,0-1-15,0 1-16,0 0 1,0 0 6,0-1-6,0 1-1,0 0 17,0 0-2,0-1-7,0 1-15,0 0 15,0 0 7,0-1-13,0 1-3,0 0 9,0 0-8,0 0 1,0-1-9,0 1 9,0 0-1,0 0 1,0-1-8,0 1 6,0 0 10,0 0-9,0-1 23,0 1-14,0 0 14,0 0 16,0-1-1,35-34-37,-35 35-1,0 0 31,34-35-23,1 35 9,-35-1 7,35 1-16,-35 0 22,35-35-30,-35 35 23,35-35-15,-1 0 16,1 0 22,0 0-15,0 0 8,-1 0-39,1 0 39,-35-35-22,35 35-10,-35-35-14,0 0 7,35 1 8,0 34 0,-35-35-15,34 0 30,-34 0-22,35 35 7,-35-34-15,35 34 7,-35-35-7,35 0 14,-35 0 2,34 35-17,-34-34 87,35 34-72,0-35 16,-35 0-15,35 35-16,-1 0 1,-34-35 15,35 35 0</inkml:trace>
    </iact:actionData>
  </iact:action>
  <iact:action type="add" startTime="49726">
    <iact:property name="dataType"/>
    <iact:actionData xml:id="d1">
      <inkml:trace xmlns:inkml="http://www.w3.org/2003/InkML" xml:id="stk1" contextRef="#ctx0" brushRef="#br0">20028 2017 0,'34'0'177,"1"0"-140,-35 34 78,0 1 646,0 0-737,0 0-2,0-1 3,0 1-4,0 0-13,0 0 15,0-1-8,0 1 1,0 0 0,0 0-2,0 0 9,0-1-7,0 1-9,0 0 9,0 0 7,0-1-8,0 1-6,0 0 7,35 0 5,-35-1-6,0 1-7,0 0 8,0 0 7,0-1-8,0 1-6,35 0 5,-35 0 2,0 0-1,0-1-8,0 1 9,0 0 23,0 0 375,0-1-399,0 1 1,0 0 7,0 0 0,0-1-14,0 1 6,0 0 7,0 0-6,0-1-9,0 1 9,35-35-1,-35 70-7,0-36 8,34-34-2,-34 35-5,0 0-2,0 0 8,0 0 8,0-1-8,35-34 1,-35 35-9,0 0 1,0 0 8,0-1-1,0 1-7,0 0-1,0 0 8,0 34 1,0-34-1,0 0-7,0-1 0,0 1-1,0 35 1,0-36 0,0 1-1,0 35 1,0-35 2,0-1-4,0 1 1,0 35 2,0-36 5,0 1-5,0 0-3,0 0 3,0-1 5,0 1-6,0 0 9,0 0-11,0-1 9,0 1-6,0 0-2,0 0 8,0 0 2,0-1-11,0 1 2,0 0 9,0 0-11,0-1 11,0 1-9,0 0 29,0 0-28,0-1 4,0 1 11,0 0-8,0 0-9,0-1 8,0 1 316,0 0-308,0 0-14,0-1 4,0 1 3,0 0-1,0 0-6,0 0 14,0-1-1,0 1-13,0 0 5,0 0 1,0-1 8,0 1-7,0 0-1,0 0 33,0-70 381,0 0-422,0 0 9,0 1-7,0-1 5,0 0-7,0 0 2,0 1 7,0-1-9,0 0 8,0 0 9,0 0-18,0 1 9,0-1 10,0 0 12,-35 35-13,35-35-2,0 1-6,0-1 275,0 0-275,0 0-6,0 1-5,0-1 5,0 0 5,0 0-9,0 1 1,0-36 10,0 35 5,0 1 16,0-1 56,0 0-80,0 0 24,0 0 231,0 1-254,0-36 2,0 35-2,35 1-8,-35-1 2,0-35-3,0 36 2,0-36 7,0 35-7,0-34 8,0 34-9,0 0 1,0-34 1,0 34-3,35 0 2,-35 0-1,35 1 1,-35-1 0,0 0 353,0 0-337,0 1-9,-35 34-8,35-35 1,-35 35-1,35-35 1,-35 0 8,35 1-1,0-1-6,0 0 5,0 0 279,0 1-279,0-1-6,0 0 7,0 0-7,0 0 0,0 1 7,0-36-7,0 35-1,0 1 1,0-1 1,0 0-2,0 0 0,0 1 8,0-1 254,0 0-238,0 0-8,0 1-14,0-1 5,0 0-6,0 0 0,0 1 9,0-1 5,0 0 24,35 0-38,0 0 15,-35 1-8,35-1 0,-35 0 9,34 35 6,-34-35-23,35 1 8,0 34-7,-35-35 0,0 0-1,35 35 1,-35-35 0,34 35 17,-34-34-19,0-1 24,35 35-22,0-35 7,0 0 9,0 1 6,-35-1-13,34 35-11,-34-35 2,35 35 7,-35-35-7,35 35 0,0-35 7,-1 35-6,1-34-1,-35-1-2,35 35 3,0 0-1,0-35-2,-1 35 2,1-35 7,0 35-6,0-34 5,-1 34-6,-34-35-1,35 35 1,0 0 0,0 0 7,-35-35-6,34 35-2,1 0 8,0 0-7,0-35 7,0 35 1,34 0-1,-69-34-6,35 34-1,0 0 5,-1-35-4,36 35 15,-35 0-10,-1 0 1,1 0 0,0 0 1,0 0-9,0 0 9,-1 0-1,1 0 8,0 0-15,0 0 15,-1 0-8,1 0 9,0 0-17,0 0 24,-35 35-22,34-35 5,1 0 9,-35 34-16,35-34 1,0 0 16,-35 35-8,35-35-7,-1 0 12,1 0-13,-35 35-1,35-35 8,-35 35 2,35-1-10,-1 1 17,1 0-18,-35 0 1,0-1 10,35 1-11,-35 0 3,35 0 6,-35 0-6,0-1-3,0 1 1,0 0 12,35 34-5,-35-34 0,34-35-7,-34 35 1,0 0 16,0-1-17,0 1 8,0 35 1,35-70-9,-35 34 1,0 1 1,0 0-3,0 0 2,0 34 0,0-34 9,0 35-11,0-36 1,0 1 2,0 35-2,0-36 0,0 1 1,0 0 0,0 0-1,35-1 1,-35 1 0,0 0 1,0 0-3,0-1 4,0 36 3,0 0-4,0-36-2,0 1 0,0 0 2,0 34-1,0-34 6,0 0-6,0 0 1,0-1 20,0 1 379,0 0-401,0 0 16,35-1-8,-35 1 1,0 0-9,0 0 19,34-35-21,-34 34 3,0 1 7,0 0 10,0 0-18,0 0 7,0-1 17,0 1 7,0 0-30,35 0 30,-35-1-15,0 1 1,0 0-17,0 0 16,0-1 8,0 1 0,0 0-15,0 0 8,0-1 7,0 1-9,0 0-8,0 0 9,0 0-7,0-1 15,0 1-16,0 0 16,0 0-14,0-1 4,0 1-13,0 0 30,0 0-22,0-1 1,0 1-11,0 0 4,0 0 2,0-1 342,0 1-330,0 0 13,0 0-13,0-1-2,0 1-14,35 0 15,-35 0 0,0 0 8,0-1 1,0 1 20,35-35-20,-35 35-18,0 0 25,34-35-24,-34 34-7,0 1 38,0 0 2,35-35-34,0 35 41,0-35-26,-35 34-6,35-34 46,-1 0 31,1 0-46,0 0-16,0 0 62,-1-34-54,-34-1 17,35 0 28,0 0-66,-35 1-12,35-1 3,-35 0 0,34 35-9,-34-35 16,35 35 31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5DF44-1A3C-4C5A-907F-E03782FE5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3384CA-9DA3-4283-A3B6-AEA0AC3D8A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9E0FA-2C4E-4D66-A4C5-B099A249F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6453-B618-48D9-971E-A2D4C23DF9EC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B99BC-70FD-47AA-BC9D-60BBB6D69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B9C10-3780-4975-BA0E-F8E3082BC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316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8DC00-6BBA-45AD-8DC1-4A47D2E16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8735B3-BF1E-4E19-A8BF-D7DC86F3BF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E47B9-4BA1-4F60-861E-BDD18CB37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6453-B618-48D9-971E-A2D4C23DF9EC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37A67-ABF8-4627-9D12-72429AAF2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321D4-ACBA-48EF-BF37-A8F9DDB11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325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07DE3D-CB64-48C7-87FA-3034818C00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7B3CD2-4CCC-4605-98CF-8857161C2B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D8233-401F-420A-8A2D-0D62786A7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6453-B618-48D9-971E-A2D4C23DF9EC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D4A62-2D77-4E21-B70A-FC7FE2B03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9A477-AF2D-4B7F-921E-9E81706EC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073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D54B4-2F47-410D-BE75-E87E581DD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D716F-488F-4ABF-B21D-0EACA6153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7D052-1591-4C89-A6C0-4FF19CF2C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6453-B618-48D9-971E-A2D4C23DF9EC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5E9A9-2A58-4F4F-8919-A0E9641BE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B118D-C7DD-46C1-9F5E-CD94085B7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830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FC347-F879-4B45-A318-BA0B6AFEB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E6D5EE-1995-40A9-AB6D-9B7783EB3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CC971-368B-4112-998F-50CD45ACD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6453-B618-48D9-971E-A2D4C23DF9EC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FF6B4-60A7-472E-8690-33C0E55B0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B571F-37BB-4443-B1FB-81FE22125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955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F3C1D-6DAC-4C48-BA9C-B36E89802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06633-9251-49C3-97A2-43795EC4BF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F126C7-E805-4BC9-B03F-7B2D11DEF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A9AC29-B453-490B-9ACF-F87736191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6453-B618-48D9-971E-A2D4C23DF9EC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1CA6A5-A752-48A6-8331-54EDFDF22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D6C6CD-C0FC-44B2-8DFF-0B8DC889F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522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D733B-FF69-4FB7-8B80-3D6483AA2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9E95D3-019A-4758-A13B-2365B9E3F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71586F-24C7-4154-B22D-1F35378FC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5A32F8-2A72-4EB0-80F4-550ED46FC5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D97CE1-7574-4DF7-A6E5-B07180B90A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4D9CD9-A57C-4E2C-B1C5-DEA35FF8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6453-B618-48D9-971E-A2D4C23DF9EC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24BCBE-8605-4FDA-9165-F3AB26060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F8FE3F-3BAF-4A51-95CA-2DE6B1CA9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994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E90CD-08FE-4A72-B0AD-F56753673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FD5F6D-FF88-4AA8-8E95-8E888FC46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6453-B618-48D9-971E-A2D4C23DF9EC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1709E1-ABE6-459B-AFFC-3838E8ACD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4A94DD-845C-49B4-AD99-8BB26CB2F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234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9A7F30-2D22-4FC6-800D-083D199EE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6453-B618-48D9-971E-A2D4C23DF9EC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7D72E3-7D79-4AE2-A992-DBFD86EA8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9EA1F6-6EC4-4D8C-8CA7-969F7EBDF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278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5D4FE-2108-4A1A-9B1F-BD442B29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C2785-27C1-4099-AA48-4D364890A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29B91-1835-48DB-9E7A-B9619756AC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30DB45-7BF1-4320-BD36-0898EEF13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6453-B618-48D9-971E-A2D4C23DF9EC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36D255-D5FA-48DE-8BEB-A6E951BDA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2986-9951-4F51-B9D4-3E8D2022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76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67A90-3D60-42A8-B6B5-93B48C852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85E197-436E-4105-8685-5F567FEFEA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55A8C8-74DC-4E2C-82F9-25274115A1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8BFA22-C08E-43A1-9105-806921D2E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6453-B618-48D9-971E-A2D4C23DF9EC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06AC6-EA4C-4FC4-8DB8-E239C6AF5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296232-AB36-4B8E-AADC-935613EDE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476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2CFFCB-8394-40C4-9FC1-3E903197C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C8EBFF-6CF7-4736-9D33-FDF1DF2F8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3E96A-EED8-4D40-8FE3-0C9CC162AE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06453-B618-48D9-971E-A2D4C23DF9EC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4AD17-98E2-4E2D-8DD4-9EBF7D827D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C6B1C-1632-4741-9217-327954D272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166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png"/><Relationship Id="rId5" Type="http://schemas.microsoft.com/office/2011/relationships/inkAction" Target="../ink/inkAction1.xml"/><Relationship Id="rId4" Type="http://schemas.openxmlformats.org/officeDocument/2006/relationships/image" Target="../media/image5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8.png"/><Relationship Id="rId5" Type="http://schemas.microsoft.com/office/2011/relationships/inkAction" Target="../ink/inkAction2.xml"/><Relationship Id="rId4" Type="http://schemas.openxmlformats.org/officeDocument/2006/relationships/image" Target="../media/image7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26DD3C-B9AC-44F3-87E1-89EA29AD03A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3" y="227514"/>
            <a:ext cx="2117188" cy="17117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1BB8D4-7736-40C5-AA68-7310DB1E2233}"/>
              </a:ext>
            </a:extLst>
          </p:cNvPr>
          <p:cNvSpPr txBox="1"/>
          <p:nvPr/>
        </p:nvSpPr>
        <p:spPr>
          <a:xfrm>
            <a:off x="3108960" y="1951158"/>
            <a:ext cx="64992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Owls class home learning </a:t>
            </a:r>
          </a:p>
          <a:p>
            <a:pPr algn="ctr"/>
            <a:r>
              <a:rPr lang="en-GB" sz="4000" dirty="0"/>
              <a:t>Monday 22nd February</a:t>
            </a:r>
          </a:p>
          <a:p>
            <a:pPr algn="ctr"/>
            <a:r>
              <a:rPr lang="en-GB" sz="4000" dirty="0"/>
              <a:t>Handwriting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1EEBEEC-EAFA-4D40-AEC1-97F369A679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359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115"/>
    </mc:Choice>
    <mc:Fallback>
      <p:transition spd="slow" advTm="161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BBE5FA-F7A0-4056-B644-507BE0A040FB}"/>
              </a:ext>
            </a:extLst>
          </p:cNvPr>
          <p:cNvSpPr txBox="1"/>
          <p:nvPr/>
        </p:nvSpPr>
        <p:spPr>
          <a:xfrm>
            <a:off x="2124221" y="267287"/>
            <a:ext cx="10635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How to hold your pencil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606438-7850-43DC-A918-B7CA5A34FF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823" y="1493848"/>
            <a:ext cx="8989254" cy="5123875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7A9649C8-7E4F-4A2C-9D56-00DF5D25B5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678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46"/>
    </mc:Choice>
    <mc:Fallback>
      <p:transition spd="slow" advTm="10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3245AE-A2B1-4992-82DF-9C591BFDFC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9" y="166816"/>
            <a:ext cx="6467061" cy="6292275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A31FBDA-D68B-4276-B620-4C186AFA76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343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000"/>
    </mc:Choice>
    <mc:Fallback>
      <p:transition spd="slow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C230F6-5CAA-4438-B1EC-91D0129D61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538" y="461753"/>
            <a:ext cx="8789695" cy="601856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D27082D-B556-4AF3-83C7-6915EE543491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5207040" y="913680"/>
              <a:ext cx="4356720" cy="1564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D27082D-B556-4AF3-83C7-6915EE54349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97680" y="904320"/>
                <a:ext cx="4375440" cy="15832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F4464173-F0D7-414C-AEA7-235748DCE0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190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608"/>
    </mc:Choice>
    <mc:Fallback>
      <p:transition spd="slow" advTm="1076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3550D2-D88A-4393-9B48-B87A55EC54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339" y="0"/>
            <a:ext cx="7606748" cy="658361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5200156-F962-4224-94A0-CFBFE1B4201D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5169600" y="713520"/>
              <a:ext cx="3267360" cy="15019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5200156-F962-4224-94A0-CFBFE1B4201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60240" y="704160"/>
                <a:ext cx="3286080" cy="152064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7702004-7207-4D9E-B37D-38ABDAC896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145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699"/>
    </mc:Choice>
    <mc:Fallback>
      <p:transition spd="slow" advTm="736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13</Words>
  <Application>Microsoft Office PowerPoint</Application>
  <PresentationFormat>Widescreen</PresentationFormat>
  <Paragraphs>4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Geraldine O'Marah</dc:creator>
  <cp:lastModifiedBy>Geraldine O'Marah</cp:lastModifiedBy>
  <cp:revision>17</cp:revision>
  <dcterms:created xsi:type="dcterms:W3CDTF">2021-01-08T11:55:18Z</dcterms:created>
  <dcterms:modified xsi:type="dcterms:W3CDTF">2021-02-19T16:36:50Z</dcterms:modified>
</cp:coreProperties>
</file>