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0" r:id="rId5"/>
    <p:sldId id="258" r:id="rId6"/>
    <p:sldId id="266" r:id="rId7"/>
    <p:sldId id="279" r:id="rId8"/>
    <p:sldId id="282" r:id="rId9"/>
    <p:sldId id="268" r:id="rId10"/>
    <p:sldId id="280" r:id="rId11"/>
    <p:sldId id="276" r:id="rId12"/>
    <p:sldId id="281" r:id="rId13"/>
    <p:sldId id="269" r:id="rId14"/>
    <p:sldId id="274" r:id="rId15"/>
    <p:sldId id="26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F0E3E-ADA1-4A10-A1F9-29C73632FF30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0EEA-572B-44CC-BC94-B65BBA481D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3431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F0E3E-ADA1-4A10-A1F9-29C73632FF30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0EEA-572B-44CC-BC94-B65BBA481D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3043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F0E3E-ADA1-4A10-A1F9-29C73632FF30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0EEA-572B-44CC-BC94-B65BBA481D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793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F0E3E-ADA1-4A10-A1F9-29C73632FF30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0EEA-572B-44CC-BC94-B65BBA481D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1091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F0E3E-ADA1-4A10-A1F9-29C73632FF30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0EEA-572B-44CC-BC94-B65BBA481D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6890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F0E3E-ADA1-4A10-A1F9-29C73632FF30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0EEA-572B-44CC-BC94-B65BBA481D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6170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F0E3E-ADA1-4A10-A1F9-29C73632FF30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0EEA-572B-44CC-BC94-B65BBA481D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7744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F0E3E-ADA1-4A10-A1F9-29C73632FF30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0EEA-572B-44CC-BC94-B65BBA481D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1303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F0E3E-ADA1-4A10-A1F9-29C73632FF30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0EEA-572B-44CC-BC94-B65BBA481D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6871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F0E3E-ADA1-4A10-A1F9-29C73632FF30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0EEA-572B-44CC-BC94-B65BBA481D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7619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F0E3E-ADA1-4A10-A1F9-29C73632FF30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0EEA-572B-44CC-BC94-B65BBA481D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038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2F0E3E-ADA1-4A10-A1F9-29C73632FF30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E0EEA-572B-44CC-BC94-B65BBA481D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7048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3.m4a"/><Relationship Id="rId7" Type="http://schemas.openxmlformats.org/officeDocument/2006/relationships/image" Target="../media/image14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hyperlink" Target="https://www.topmarks.co.uk/maths-games/subtraction-grid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hyperlink" Target="https://mathsframe.co.uk/en/resources/resource/306/Maths-Fishing-Multiplication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hyperlink" Target="https://www.youtube.com/watch?app=desktop&amp;v=e7rYbk9PNuM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0.m4a"/><Relationship Id="rId7" Type="http://schemas.openxmlformats.org/officeDocument/2006/relationships/image" Target="../media/image12.png"/><Relationship Id="rId2" Type="http://schemas.microsoft.com/office/2007/relationships/media" Target="../media/media9.mp4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 smtClean="0"/>
              <a:t>Goldfinches Arithmetic Lesson</a:t>
            </a:r>
            <a:endParaRPr lang="en-GB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u="sng" dirty="0" smtClean="0"/>
              <a:t>22.2.21</a:t>
            </a:r>
            <a:endParaRPr lang="en-GB" u="sng" dirty="0"/>
          </a:p>
        </p:txBody>
      </p:sp>
      <p:sp>
        <p:nvSpPr>
          <p:cNvPr id="4" name="Plus 3"/>
          <p:cNvSpPr/>
          <p:nvPr/>
        </p:nvSpPr>
        <p:spPr>
          <a:xfrm>
            <a:off x="657497" y="260124"/>
            <a:ext cx="1733005" cy="1741714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Minus 4"/>
          <p:cNvSpPr/>
          <p:nvPr/>
        </p:nvSpPr>
        <p:spPr>
          <a:xfrm>
            <a:off x="9670868" y="182880"/>
            <a:ext cx="1994263" cy="1497874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Multiply 5"/>
          <p:cNvSpPr/>
          <p:nvPr/>
        </p:nvSpPr>
        <p:spPr>
          <a:xfrm>
            <a:off x="696685" y="4930140"/>
            <a:ext cx="1593668" cy="1846217"/>
          </a:xfrm>
          <a:prstGeom prst="mathMultiply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Division 6"/>
          <p:cNvSpPr/>
          <p:nvPr/>
        </p:nvSpPr>
        <p:spPr>
          <a:xfrm>
            <a:off x="9936480" y="4754880"/>
            <a:ext cx="1950720" cy="1693817"/>
          </a:xfrm>
          <a:prstGeom prst="mathDivid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7048" y="4081148"/>
            <a:ext cx="2817904" cy="2353303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99685" y="6436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42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18836" y="579511"/>
            <a:ext cx="51332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u="sng" dirty="0"/>
              <a:t>Adding 3 digit numbers</a:t>
            </a:r>
            <a:endParaRPr lang="en-GB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052" y="263030"/>
            <a:ext cx="1463862" cy="13408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2786" y="1603878"/>
            <a:ext cx="8391525" cy="493395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59648" y="5795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03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 smtClean="0"/>
              <a:t>Adding 4 digit numbers</a:t>
            </a:r>
            <a:endParaRPr lang="en-GB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558172" y="3359053"/>
            <a:ext cx="1611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Click on the image on the right to hear the audio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79320" y="166053"/>
            <a:ext cx="1164338" cy="11846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815229" y="1559392"/>
            <a:ext cx="1188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Method</a:t>
            </a:r>
            <a:endParaRPr lang="en-GB" sz="2400" dirty="0">
              <a:solidFill>
                <a:srgbClr val="FF0000"/>
              </a:solidFill>
            </a:endParaRPr>
          </a:p>
        </p:txBody>
      </p:sp>
      <p:pic>
        <p:nvPicPr>
          <p:cNvPr id="7" name="D94E30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38388" y="1309688"/>
            <a:ext cx="7513637" cy="42370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8086" y="103255"/>
            <a:ext cx="1067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Click First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6368" y="5017483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Click </a:t>
            </a:r>
            <a:r>
              <a:rPr lang="en-GB" dirty="0" smtClean="0">
                <a:solidFill>
                  <a:srgbClr val="FF0000"/>
                </a:solidFill>
              </a:rPr>
              <a:t>2nd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9005" y="4279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34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6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052" y="263030"/>
            <a:ext cx="1463862" cy="134084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u="sng" smtClean="0"/>
              <a:t>Adding 4 digit numbers</a:t>
            </a:r>
            <a:endParaRPr lang="en-GB" b="1" u="sng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8350" y="1302748"/>
            <a:ext cx="9315450" cy="531495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5464" y="19262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77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 smtClean="0"/>
              <a:t>Multiplying 2 digits by 1 digit</a:t>
            </a:r>
            <a:endParaRPr lang="en-GB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661" y="136541"/>
            <a:ext cx="2208031" cy="14788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2892" y="1567561"/>
            <a:ext cx="6384070" cy="4766564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1994" y="21607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28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66" y="196215"/>
            <a:ext cx="2266950" cy="20764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8605" y="1592988"/>
            <a:ext cx="7105650" cy="494347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u="sng" smtClean="0"/>
              <a:t>Multiplying 2 digits by 1 digit</a:t>
            </a:r>
            <a:endParaRPr lang="en-GB" b="1" u="sng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355" y="27312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70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0847" y="136998"/>
            <a:ext cx="6754202" cy="1325563"/>
          </a:xfrm>
        </p:spPr>
        <p:txBody>
          <a:bodyPr/>
          <a:lstStyle/>
          <a:p>
            <a:pPr algn="ctr"/>
            <a:r>
              <a:rPr lang="en-GB" b="1" u="sng" dirty="0" smtClean="0"/>
              <a:t>Next Week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148" y="1264230"/>
            <a:ext cx="10515600" cy="4351338"/>
          </a:xfrm>
        </p:spPr>
        <p:txBody>
          <a:bodyPr>
            <a:normAutofit/>
          </a:bodyPr>
          <a:lstStyle/>
          <a:p>
            <a:r>
              <a:rPr lang="en-GB" dirty="0" smtClean="0"/>
              <a:t>Arithmetic test, just like we do in class and we will go through the answers together.</a:t>
            </a:r>
          </a:p>
          <a:p>
            <a:endParaRPr lang="en-GB" dirty="0"/>
          </a:p>
          <a:p>
            <a:r>
              <a:rPr lang="en-GB" dirty="0" smtClean="0"/>
              <a:t>Now have a go at this game Subtraction Facts – choose your own level</a:t>
            </a:r>
            <a:endParaRPr lang="en-GB" dirty="0"/>
          </a:p>
          <a:p>
            <a:endParaRPr lang="en-GB" dirty="0"/>
          </a:p>
          <a:p>
            <a:r>
              <a:rPr lang="en-GB" dirty="0">
                <a:hlinkClick r:id="rId4"/>
              </a:rPr>
              <a:t>https://</a:t>
            </a:r>
            <a:r>
              <a:rPr lang="en-GB" dirty="0" smtClean="0">
                <a:hlinkClick r:id="rId4"/>
              </a:rPr>
              <a:t>www.topmarks.co.uk/maths-games/subtraction-grids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0672" y="136998"/>
            <a:ext cx="1747157" cy="14864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4695" y="4339267"/>
            <a:ext cx="3996962" cy="2403533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52018" y="3928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8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 smtClean="0"/>
              <a:t>Times Tables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223861"/>
          </a:xfrm>
        </p:spPr>
        <p:txBody>
          <a:bodyPr/>
          <a:lstStyle/>
          <a:p>
            <a:r>
              <a:rPr lang="en-GB" dirty="0" smtClean="0"/>
              <a:t>Can we begin by counting in 6s</a:t>
            </a:r>
            <a:r>
              <a:rPr lang="en-GB" dirty="0"/>
              <a:t>.</a:t>
            </a:r>
            <a:r>
              <a:rPr lang="en-GB" dirty="0" smtClean="0"/>
              <a:t> </a:t>
            </a:r>
          </a:p>
          <a:p>
            <a:endParaRPr lang="en-GB" dirty="0"/>
          </a:p>
          <a:p>
            <a:r>
              <a:rPr lang="en-GB" dirty="0" smtClean="0"/>
              <a:t>Can you write down these multiples and then you can check them on the next slide. 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120651"/>
            <a:ext cx="3057525" cy="204787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61618" y="9952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76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00831"/>
            <a:ext cx="10515600" cy="1325563"/>
          </a:xfrm>
        </p:spPr>
        <p:txBody>
          <a:bodyPr/>
          <a:lstStyle/>
          <a:p>
            <a:pPr algn="ctr"/>
            <a:r>
              <a:rPr lang="en-GB" b="1" u="sng" dirty="0" smtClean="0"/>
              <a:t>Times Tables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06160"/>
            <a:ext cx="10515600" cy="4351338"/>
          </a:xfrm>
        </p:spPr>
        <p:txBody>
          <a:bodyPr/>
          <a:lstStyle/>
          <a:p>
            <a:r>
              <a:rPr lang="en-GB" dirty="0" smtClean="0"/>
              <a:t>Multiples of 6 – 6, 12, 18, 24, 30, 36, 42, 48, 54, 60, 66, 72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4330" y="1667611"/>
            <a:ext cx="2234723" cy="4796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8691" y="1667611"/>
            <a:ext cx="5772150" cy="498157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85064" y="3182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91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15" y="173537"/>
            <a:ext cx="10515600" cy="714738"/>
          </a:xfrm>
        </p:spPr>
        <p:txBody>
          <a:bodyPr/>
          <a:lstStyle/>
          <a:p>
            <a:pPr algn="ctr"/>
            <a:r>
              <a:rPr lang="en-GB" b="1" u="sng" dirty="0" smtClean="0"/>
              <a:t>Times Tables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0783" y="1120231"/>
            <a:ext cx="10515600" cy="4351338"/>
          </a:xfrm>
        </p:spPr>
        <p:txBody>
          <a:bodyPr/>
          <a:lstStyle/>
          <a:p>
            <a:r>
              <a:rPr lang="en-GB" dirty="0" smtClean="0"/>
              <a:t>Now here’s a game to revise our Times Tables – Maths Fishing</a:t>
            </a:r>
          </a:p>
          <a:p>
            <a:endParaRPr lang="en-GB" dirty="0" smtClean="0"/>
          </a:p>
          <a:p>
            <a:r>
              <a:rPr lang="en-GB" dirty="0">
                <a:hlinkClick r:id="rId4"/>
              </a:rPr>
              <a:t>https://</a:t>
            </a:r>
            <a:r>
              <a:rPr lang="en-GB" dirty="0" smtClean="0">
                <a:hlinkClick r:id="rId4"/>
              </a:rPr>
              <a:t>mathsframe.co.uk/en/resources/resource/306/Maths-Fishing-Multiplication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Start by choosing just the 6 times tables and then you can work on others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3516" y="4094730"/>
            <a:ext cx="3260952" cy="245847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05125" y="5168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29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 smtClean="0"/>
              <a:t>Four Rules of Number - Multiplication</a:t>
            </a:r>
            <a:endParaRPr lang="en-GB" b="1" u="sng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Lets start with some x 6 quick fire multiplication facts</a:t>
            </a:r>
          </a:p>
          <a:p>
            <a:endParaRPr lang="en-GB" dirty="0"/>
          </a:p>
          <a:p>
            <a:r>
              <a:rPr lang="en-GB" dirty="0" smtClean="0"/>
              <a:t>4 x 6 = </a:t>
            </a:r>
          </a:p>
          <a:p>
            <a:r>
              <a:rPr lang="en-GB" dirty="0" smtClean="0"/>
              <a:t>7 x 6 = </a:t>
            </a:r>
          </a:p>
          <a:p>
            <a:r>
              <a:rPr lang="en-GB" dirty="0" smtClean="0"/>
              <a:t>9 x 6 = </a:t>
            </a:r>
          </a:p>
          <a:p>
            <a:r>
              <a:rPr lang="en-GB" dirty="0" smtClean="0"/>
              <a:t>6 x 6 = </a:t>
            </a:r>
          </a:p>
          <a:p>
            <a:r>
              <a:rPr lang="en-GB" dirty="0" smtClean="0"/>
              <a:t>8 x 6 = </a:t>
            </a:r>
          </a:p>
          <a:p>
            <a:r>
              <a:rPr lang="en-GB" dirty="0" smtClean="0"/>
              <a:t>12 x 6 = 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8517" y="2977356"/>
            <a:ext cx="3057525" cy="204787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5405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20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 smtClean="0"/>
              <a:t>6 Times Tables</a:t>
            </a:r>
            <a:endParaRPr lang="en-GB" b="1" u="sng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89857" y="1438139"/>
            <a:ext cx="3847011" cy="4351338"/>
          </a:xfrm>
        </p:spPr>
        <p:txBody>
          <a:bodyPr/>
          <a:lstStyle/>
          <a:p>
            <a:pPr marL="0" indent="0">
              <a:buNone/>
            </a:pPr>
            <a:r>
              <a:rPr lang="en-GB" u="sng" dirty="0" smtClean="0"/>
              <a:t>How did you get on?</a:t>
            </a:r>
          </a:p>
          <a:p>
            <a:endParaRPr lang="en-GB" dirty="0"/>
          </a:p>
          <a:p>
            <a:r>
              <a:rPr lang="en-GB" dirty="0"/>
              <a:t>4 x 6 = </a:t>
            </a:r>
            <a:r>
              <a:rPr lang="en-GB" dirty="0" smtClean="0">
                <a:solidFill>
                  <a:srgbClr val="FF0000"/>
                </a:solidFill>
              </a:rPr>
              <a:t>24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en-GB" dirty="0"/>
              <a:t>7 x </a:t>
            </a:r>
            <a:r>
              <a:rPr lang="en-GB" dirty="0" smtClean="0"/>
              <a:t>6 </a:t>
            </a:r>
            <a:r>
              <a:rPr lang="en-GB" dirty="0"/>
              <a:t>= </a:t>
            </a:r>
            <a:r>
              <a:rPr lang="en-GB" dirty="0" smtClean="0">
                <a:solidFill>
                  <a:srgbClr val="FF0000"/>
                </a:solidFill>
              </a:rPr>
              <a:t>42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en-GB" dirty="0"/>
              <a:t>9 x 6 = </a:t>
            </a:r>
            <a:r>
              <a:rPr lang="en-GB" dirty="0" smtClean="0">
                <a:solidFill>
                  <a:srgbClr val="FF0000"/>
                </a:solidFill>
              </a:rPr>
              <a:t>54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en-GB" dirty="0"/>
              <a:t>6 x 6 = </a:t>
            </a:r>
            <a:r>
              <a:rPr lang="en-GB" dirty="0" smtClean="0">
                <a:solidFill>
                  <a:srgbClr val="FF0000"/>
                </a:solidFill>
              </a:rPr>
              <a:t>36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en-GB" dirty="0"/>
              <a:t>8 x 6 = </a:t>
            </a:r>
            <a:r>
              <a:rPr lang="en-GB" dirty="0" smtClean="0">
                <a:solidFill>
                  <a:srgbClr val="FF0000"/>
                </a:solidFill>
              </a:rPr>
              <a:t>48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en-GB" dirty="0"/>
              <a:t>12 x 6 = </a:t>
            </a:r>
            <a:r>
              <a:rPr lang="en-GB" dirty="0" smtClean="0">
                <a:solidFill>
                  <a:srgbClr val="FF0000"/>
                </a:solidFill>
              </a:rPr>
              <a:t>72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42857" y="1846217"/>
            <a:ext cx="56106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Let’s sing along with a cover of Taylor Swift’s song ‘Shake it off’ to learn our 6 times tables</a:t>
            </a:r>
            <a:endParaRPr lang="en-GB" sz="3200" dirty="0"/>
          </a:p>
        </p:txBody>
      </p:sp>
      <p:sp>
        <p:nvSpPr>
          <p:cNvPr id="6" name="Rectangle 5"/>
          <p:cNvSpPr/>
          <p:nvPr/>
        </p:nvSpPr>
        <p:spPr>
          <a:xfrm>
            <a:off x="4607860" y="4168748"/>
            <a:ext cx="70641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</a:t>
            </a:r>
            <a:r>
              <a:rPr lang="en-GB" dirty="0" smtClean="0">
                <a:hlinkClick r:id="rId4"/>
              </a:rPr>
              <a:t>www.youtube.com/watch?app=desktop&amp;v=e7rYbk9PNuM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41186" y="5405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37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22" y="278674"/>
            <a:ext cx="2426018" cy="6473327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845629" y="545102"/>
            <a:ext cx="3688080" cy="80391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600" b="1" u="sng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 Times Tables</a:t>
            </a: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651" y="2304280"/>
            <a:ext cx="2820035" cy="271970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49555" y="9470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9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7109" y="342780"/>
            <a:ext cx="9628553" cy="6515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052" y="263030"/>
            <a:ext cx="1463862" cy="1340848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27894" y="8242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33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 smtClean="0"/>
              <a:t>Adding 3 digit numbers</a:t>
            </a:r>
            <a:endParaRPr lang="en-GB" b="1" u="sng" dirty="0"/>
          </a:p>
        </p:txBody>
      </p:sp>
      <p:pic>
        <p:nvPicPr>
          <p:cNvPr id="5" name="0202D5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350.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74937" y="1467530"/>
            <a:ext cx="6842125" cy="40084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3143" y="2107474"/>
            <a:ext cx="1611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Click on the image on the right to hear the audio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3559" y="365125"/>
            <a:ext cx="1386383" cy="14105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511860" y="1942011"/>
            <a:ext cx="1188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Method</a:t>
            </a:r>
            <a:endParaRPr lang="en-GB" sz="2400" dirty="0">
              <a:solidFill>
                <a:srgbClr val="FF0000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4518" y="472587"/>
            <a:ext cx="487363" cy="4873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8086" y="103255"/>
            <a:ext cx="1067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Click First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63715" y="5033114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Click </a:t>
            </a:r>
            <a:r>
              <a:rPr lang="en-GB" dirty="0" smtClean="0">
                <a:solidFill>
                  <a:srgbClr val="FF0000"/>
                </a:solidFill>
              </a:rPr>
              <a:t>2nd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89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295</Words>
  <Application>Microsoft Office PowerPoint</Application>
  <PresentationFormat>Widescreen</PresentationFormat>
  <Paragraphs>55</Paragraphs>
  <Slides>15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Goldfinches Arithmetic Lesson</vt:lpstr>
      <vt:lpstr>Times Tables</vt:lpstr>
      <vt:lpstr>Times Tables</vt:lpstr>
      <vt:lpstr>Times Tables</vt:lpstr>
      <vt:lpstr>Four Rules of Number - Multiplication</vt:lpstr>
      <vt:lpstr>6 Times Tables</vt:lpstr>
      <vt:lpstr>PowerPoint Presentation</vt:lpstr>
      <vt:lpstr>PowerPoint Presentation</vt:lpstr>
      <vt:lpstr>Adding 3 digit numbers</vt:lpstr>
      <vt:lpstr>PowerPoint Presentation</vt:lpstr>
      <vt:lpstr>Adding 4 digit numbers</vt:lpstr>
      <vt:lpstr>PowerPoint Presentation</vt:lpstr>
      <vt:lpstr>Multiplying 2 digits by 1 digit</vt:lpstr>
      <vt:lpstr>PowerPoint Presentation</vt:lpstr>
      <vt:lpstr>Next Week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Goldfinches Arithmetic Lesson</dc:title>
  <dc:creator>home</dc:creator>
  <cp:lastModifiedBy>home</cp:lastModifiedBy>
  <cp:revision>63</cp:revision>
  <dcterms:created xsi:type="dcterms:W3CDTF">2021-01-13T08:16:29Z</dcterms:created>
  <dcterms:modified xsi:type="dcterms:W3CDTF">2021-02-14T14:14:38Z</dcterms:modified>
</cp:coreProperties>
</file>