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60" r:id="rId6"/>
    <p:sldId id="259" r:id="rId7"/>
    <p:sldId id="270" r:id="rId8"/>
    <p:sldId id="257" r:id="rId9"/>
    <p:sldId id="273" r:id="rId10"/>
    <p:sldId id="272" r:id="rId11"/>
    <p:sldId id="271" r:id="rId12"/>
    <p:sldId id="269" r:id="rId13"/>
    <p:sldId id="275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2-11T08:53:06.53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8601">
    <iact:property name="dataType"/>
    <iact:actionData xml:id="d0">
      <inkml:trace xmlns:inkml="http://www.w3.org/2003/InkML" xml:id="stk0" contextRef="#ctx0" brushRef="#br0">7163 9178 0,'34'0'326,"1"0"-321,35 0 3,-1 0-1,-34-35 1,34 35 1,36 0-2,-36 0 0,36 0 1,-1-35 3,0 35-6,35-35 2,-34 1 1,69 34 0,34-35-1,-69 35 3,105-35-4,-36 0 4,-34 35-4,69-34 1,1 34 1,34-70-1,0 35 1,-34 1 0,138-1 2,-139 0-5,1-34 3,69 69 0,-174-70-1,70 70 1,-175 0 9,1 0-11,35 0 3,-36 0 253,36-70-255,34 36 1,1-36 0,34 1 0,0-1 0,69-34-1,1 0 4,-70 34-4,35-34-2,-35 34 3,35 35 0,-70-69-1,-34 104 11,-36 0-13,1-35 3,-35-34 216,0-35-216,0-70 0,0 0 3,0-174-7,0 70 4,0-69 0,0 69 3,0-1-7,0 36 4,0 69 0,0 70-1,0 0 4,-35 69 272,-34 35-275,-35-35-1,-35 0 1,-35 1 0,0-36-1,-70 1 1,1 34 0,0-35 1,-1 36-2,36-36 4,-36 35-7,70 0 5,1 1-1,-1-1-2,104 35 9,35 0-7,1 0-1,-1 0 249,-35 0-241,1 0-7,-36 35 3,1-35-6,0 34 3,-1-34-1,-103 70 1,69-35 0,-70 0-1,-34 34 1,104-34 0,0 0 0,-70-1 0,105 1-1,-1-35 0,36 35 1,34-35 15,-35 35 240,1-1-255,-70-34 0,35 35-1,-36 35 1,1-36 1,-69 36-1,-36 0-2,36-36 2,-36 36 0,36-1-1,69-69 3,34 35-4,1 0 1,34 0 1,1-35 0,34 34-1,0-34 26,35 35 181,0 35-198,-34-70-8,-1 69 0,35-34-1,0 34 3,-35-34-3,35 0 0,-35 35 0,1-1 1,-1 1 1,0-1-2,0 1 0,0 69 1,35-105-1,-34 36 1,-1-1 1,35 1-2,0-35 1,-35 0-1,0 34 4,35-34-5,0 0 1,-34 34 1,34 1-1,0-36 1,0 71 0,-35-36-1,0 1 0,35-1 1,0-34 0,0 0 1,0 34-1,0-34 6,0 35-7,0-1 10,0-34-9,0 0-2,0-1 2,0 36 1,0-1-2,0-34 1,0 0-1,0 0 1,0 0 1,0-1-2,0 1 2,0 0 7,0 0-11,0 34 3,0-34-1,0 0 4,0-1-6,0 71 5,0-71-5,0 1 6,0 0 9,0 0 274,0-1-284,0 1-5,0 0 11,35 0-7,-35 0-2,0-1 1,35-34-1,-35 70 0,34-35 1,1-1 2,-35 1-4,35-35 1,-35 70 1,35-70 0,-1 34 1,1 1 5,-35 0 1,35 0 1,-35-1 9,35-34-19,0 0 1,-35 35 1,34-35 7,-34 35-7,35 0 10,0-35-5,0 0-5,-1 35 7,1-35 3,35 0-2,-36 0-2,1 0-6,0 0 0,0 0-2,0 0 1,-1 0 2,1 0-1,35 0 6,-36 0 2,1 0-8,0 0 7,0 0-7,-1 0 7,1 0 31</inkml:trace>
    </iact:actionData>
  </iact:action>
  <iact:action type="add" startTime="44928">
    <iact:property name="dataType"/>
    <iact:actionData xml:id="d1">
      <inkml:trace xmlns:inkml="http://www.w3.org/2003/InkML" xml:id="stk1" contextRef="#ctx0" brushRef="#br0">13039 11298 0,'35'0'102,"-1"0"-89,36 0-6,-35 0 1,-1 0 0,36 0 0,-1 0-1,1 0 1,0 0 0,-1 0-1,1 0 1,-1 0 0,36 35 3,-36-35-7,1 0 4,-1 0 0,1 35 0,-1-35 2,36 35-5,-36-35 3,1 34-1,-1-34 1,35 0 0,-34 0 2,0 35-5,-1-35 3,1 0 0,-1 35 0,-34-35-1,69 0 1,-69 0 0,35 0-1,-36 0 1,36 0 0,-35 0 0,34 0-1,-34 0 1,35 35 2,-1-35-2,-34 0-3,0 0 3,69 34 0,-35-34-1,-34 0 4,35 35-6,-1-35 3,-34 0-1,0 0 1,34 35 0,1 0 0,-35-35-1,-1 0 1,36 0 0,0 34-1,-36-34 1,1 35 0,35-35-1,-1 0 1,-34 0 0,34 0 2,1 0-5,-35 0 3,0 0 0,-1 0 0,36 0 2,-35 0-5,-1 0 3,1 0-1,35 0 10,-35 0-3,-1 0-6,1 0 0,0 0 9,0 0-1,-1 0-3,1 0-5,-35-35 0,35 35-1,0-34 11,-35-1-13,34 35 11,-34-35-8,0 0 7,35 1 3,-35-1-13,0 0 3,0-34 7,0 34-7,0 0 0,0 0 0,0-34-1,0-1 9,0 1-8,-35 69-1,35-35 4,0-35-6,-34 36 3,-1-1-1,35 0 1,-35 0 0,0-34-1,1 34 9,34-34-9,-35 69 3,0-70-4,0 35 2,1 1 3,-1-1 4,0-35-10,0 70 3,0-35 0,1 1 0,-1 34 0,0-35 0,-34 0 1,69 0-4,-35 35 3,-35-34-1,35-1 1,-34 0 1,34 0-2,0 1 1,-34-1-1,-1 0 0,36 35 1,-36-35 0,-34 35-1,69-34 5,-35-1-8,1 35 4,-1-35-1,36 35 1,-1-35 0,0 35 3,-35 0 279,36 0-282,-1 0 0,-35 0 0,36 0-1,-1 0 1,-35 0-1,1-35 1,69 1 3,-70 34-6,1-35 2,34 0 1,-35 35 0,1-35-1,-36 1 4,36-1-2,-1 35-2,1-35-3,34 0 4,-69 35 3,34-34-6,35 34 2,1 0 1,-71-35 0,71 35 9,-36 0-11,35 0 2,1 0 1,-1 0-2,0 0 0,0 0 4,0 0-5,-34 0 8,34 0-7,0 0 1,1 0 0,-1 0 0,0 0 2,-34 35-5,34-1 3,0-34 2,0 0-5,0 70 6,-34-70-6,69 35 2,-35-35 1,0 34 0,1-34 0,-1 35 0,0 35 7,0-70-7,35 34 0,0 1 0,-35 0-1,1 0 11,-1-35-13,35 69 3,-35-69 7,35 35-7,0 0 1,-35 0-2,35-1 8,-34 1-8,-1 35 9,35-36-1,0 1-7,-35 0 0,35 0 8,0-1-9,0 1 1,0 0-1,-35-35 1,35 35 1,0 0-2,0-1 2,-34 1 8,34 0-13,-35 0 12,35-1-9,0 1 1,0 0 7,-35-35-7,35 35 0,0-1 9,0 1-11,0 0 10,0 0-6,0-1 3,0 1-5,0 0-1,0 0 9,0-1 8,0 1-17,0 0 16,0 0-8,0 0 1,0-1-1,0 1 1,0 0-1,0 0 11,0-1-13,0 1 26</inkml:trace>
    </iact:actionData>
  </iact:action>
  <iact:action type="add" startTime="60250">
    <iact:property name="dataType"/>
    <iact:actionData xml:id="d2">
      <inkml:trace xmlns:inkml="http://www.w3.org/2003/InkML" xml:id="stk2" contextRef="#ctx0" brushRef="#br0">22670 8100 0,'0'35'199,"0"0"-167,35-1-23,0-34 6,0 35-1,-1-35-6,1 35 7,0-35 1,0 0 7,-1 0-16,-34 35 4,35-1 3,0-34 0,0 0 10,0 0-15,-35 35-4,34-35 12,1 0-10,35 0 8,-36 0-5,1 0-4,0 0 1,0 0 1,-1 0 0,36 0-1,-35 0 1,34 0 8,-34 0-1,35 0-7,-36 0 7,1 0-6,0 0-1,0 0-1,-1 0 0,1-35 1,0 35 0,0-34 0,0 34-1,-1-35 1,1 0-1,0 0 9,0 35-7,-1-34-3,-34-1 2,0 0 0,35 35 0,-35-35-1,0 1 1,35-1 0,-35 0 7,0 0-7,0 1 0,0-1 7,0-35-7,0 35 9,0-34-11,0-1 12,-35 36-13,35-1 11,-35 0-9,1 0 1,-1-34 8,0 34-1,0 35-7,35-35 0,-34 1-1,-1-1 1,0 35 0,35-35 0,-35 0 0,0 35-1,1-34 2,-1 34-2,-35-35 1,36 0-1,-36 35 3,35-35-5,-34 0 3,34 1-1,0 34 3,-34-70-4,-1 70 1,35-35 1,1 35 1,-1-34-2,0 34 1,0-35 10,1 35-11,-1 0-2,0 0 27,0 0-7,0 0-12,1 0-5,-1 0 1,0 0-3,0 0 2,1 0 2,-36 0 3,35 35 2,1-1 1,34 1-1,-35-35-7,0 35 0,35 0 7,-35-35-4,35 34 3,-35 1 0,1 0 27,34 0 3,-35-35-37,35 35 19,0-1-21,0 1 12,0 0-3,-35-35-6,35 35 3,0-1-7,0 1 13,0 0 6,-35-35-16,35 35 3,0-1-5,0 1 18,0 0-5,0 0 4,0-1-15,0 1 16,0 0-8,0 0 11,0-1-20,0 1 18,0 0-2,0 0 1,0 0 0,0-1 8,0 1-5,0 0 3,0 0-22,0-1 23,0 1-6,0 0 0,0 0 5,0-1-3,35-34 18,-35 35-21,35-35 8,0 0-14,-1 0 5,1 0 16,0 0 12,0 0-30,0 0 11,-1 0 25</inkml:trace>
    </iact:actionData>
  </iact:action>
  <iact:action type="add" startTime="72049">
    <iact:property name="dataType"/>
    <iact:actionData xml:id="d3">
      <inkml:trace xmlns:inkml="http://www.w3.org/2003/InkML" xml:id="stk3" contextRef="#ctx0" brushRef="#br0">11926 10568 0,'0'0'3,"-35"-34"94,1 34-74,-1 0-15,0 0-1,0 0 1,-34 0 0,34 0-1,-35 0 1,1 0 0,-1 0 0,1 0-1,-1 0 3,1 0-4,34 0 2,-35 0-1,1 0 1,-1 0 0,1 0 2,-1 0-4,1 0 1,-1 34 1,1-34-1,-1 35 1,35-35 0,-34 0 0,-1 35-1,35-35 3,1 35-4,-1-35 4,0 0-5,0 34 6,1-34-7,-1 35 4,0 0 3,0-35 1,1 35-3,-1-35-2,-35 34 8,70 1-7,-35-35 2,1 35-5,-1 0 4,-35-1-2,36 1 1,-1 0-1,0-35 1,0 69 0,-34-69 0,34 70-1,0-35 1,0 0 3,-34-1-4,34 1 6,0 0-4,1 0-1,-1 34 0,0-34-2,0 0 2,0 34-1,-34-34 3,34 69-4,0-69 2,1 0 0,-1 69-1,-35-69 1,36 0 1,-1 34-3,-35-34 2,35 34 2,35-34-4,-69 0 1,69 0 1,-35-1-1,0 36 1,35-35 1,-34-1-3,34 1 3,-35 0-2,0 35 3,35-36-5,0 1 3,-35 0 0,35 0-1,-34-1 1,34 1 0,0 0 0,0 0 0,0-1 272,0 1-265,0 0-9,0 0 9,0-1-7,0 1-1,0 0 1,34 34 9,1-34-10,-35 0 0,0 0 2,35 0 0,0-1 0,-35 1-4,0 0 2,34 34 1,-34-34 0,35 35 7,-35-36 0,35 1 1,-35 0-9,0 0 10,35-35-11,-35 34 2,34-34 0,-34 35 0,35 0 1,0 0 5,35-1 9,-36-34-7,-34 35-8,35-35-1,35 0 8,-36 35 1,1-35-9,0 0 9,0 0-8,-1 35-1,1-35 1,0 0 0,0 0 0,-35 35-1,35-35 1,34 0 0,-34 0 7,0 0-5,34 0 3,1 34 3,-36-34-9,1 0 1,0 0 1,35 0-2,-36 0 3,1 0-5,0 0 3,34 0-1,-34 0 1,0 0 0,0 0 2,0 0-5,-1 0 3,1 0 2,0 0-2,0 0-3,34 0 3,-34 0 3,0 0-7,34 0 4,-34 0 0,0 0 0,0 0-1,34 0 1,-34 0 7,0 0-7,-1 0 1,36 0-1,-35 0 1,34 0 4,-34 0-5,0-34-1,0 34 2,-1 0-2,1 0 1,0 0-1,0 0 1,-1-35 0,1 35 7,35 0-7,-36 0 0,1-35 0,35 35 0,-1 0 0,-34-35 0,35 35 0,-1-35-2,-34 1 2,0 34-1,34-35 1,-34 35 0,35-35 0,-36 0-1,1 35 1,35-34 0,-36-1 2,1 35-5,0-35 3,0 0 2,34 1-5,-34-1 3,0 0 0,0 0 3,-1 1-7,36-1 4,-1-35 0,1 36-1,-35-36 1,34 0 0,1 36 0,-1-36 3,-34 35-7,35-69 4,-36 69-1,36 1 1,-35-71 0,34 36 0,-69-1 0,35 1-1,35-36 1,-36 71-1,1-36 1,0-69 0,0 70 3,-1-1-7,1 1 4,-35-1 0,35 0 0,-35 1-1,0 34 1,35 0 0,-35-69 0,0 69-1,0 1 1,0-1 0,0-35-1,0 36 2,0-1-2,0-35 1,0 36 7,0-1-7,0 0 0,0 0 0,0 0 9,0 1-12,0-1 3,0 0 0,-35 0 7,35 1-5,-35-1-4,0 0 9,1 0 1,34 1-9,-35 34 1,0-35 0,0 0 7,1 0-7,-1 35 0,0 0 2,0-34-2,1 34-3,-1 0 2,0-35 1,0 35 2,0-35-4,1 35 1,-1 0 1,0 0 0,0 0 2,1 0-5,-1-35 3,0 35 7,0 0-7,1 0 0,-1 0 0,-35 0 7,35 0 0,1 0 1,-1 0-8,0 0 1,0 0 5,1 0-6,-1 0 9,0 0-4,-34 0 3,34 0-1,0 0-6,0 0 8,0 0-2,1 0-2,-1 0 3,0 0 17,0 0 26</inkml:trace>
    </iact:actionData>
  </iact:action>
  <iact:action type="add" startTime="89966">
    <iact:property name="dataType"/>
    <iact:actionData xml:id="d4">
      <inkml:trace xmlns:inkml="http://www.w3.org/2003/InkML" xml:id="stk4" contextRef="#ctx0" brushRef="#br0">15125 11715 0,'0'-34'25,"-35"34"-18,0 0 14,1 0 64,34-35-78,-35 35 25,0 0-17,0 0-7,1 0 16,-1 0-10,0 0 1,0 0-7,1 0 15,-1 0-6,0 0-3,0 0-4,0 0 14,1 0-17,-1 0 6,0 0-5,35 35 7,-35-35-5,1 0 11,34 34-5,-35 1-1,0-35-3,35 35-8,-35 0 13,35-1-4,-34 1-5,34 0 8,0 0-1,0 0-4,-35-1-6,35 1 12,0 0-9,0 0-1,0-1-1,0 1 10,0 0 1,0 0-11,0-1 9,0 1 8,0 0-7,0 0-8,35-1 22,-35 1 2,34-35-22,1 35 13,0-35-18,-35 35 3,35-35 7,-35 35 3,34-35-5,1 34 6,0-34-15,0 0 4,-1 0 2,1 0-5,35 35 3,-35-35 0,-1 0 0,1 0-1,69 0 1,-69 0 0,0 0-1,0 0 1,69 0 0,-69 0 10,0 0-13,-1 0 3,1 0 7,0-35 1,0 1 9,-35-1-12,34 35-5,1-35 3,-35 0-6,0 0 2,35 1 12,-35-1-14,0 0 10,35 0 1,-35 1 6,0-1-13,0 0 13,0 0-6,0 1-1,0-1 11,0 0-21,0 0 21,0 1-6,-35 34 4,35-35-17,0 0 1,-35 35 15,35-35-6,-35 35 6,35-35-16,-34 35 0,-1 0 34,35-34-35,0-1 32,-35 35-30,0 0 31,1 0-32,-1 0 27,0 0 2</inkml:trace>
    </iact:actionData>
  </iact:action>
  <iact:action type="add" startTime="96899">
    <iact:property name="dataType"/>
    <iact:actionData xml:id="d5">
      <inkml:trace xmlns:inkml="http://www.w3.org/2003/InkML" xml:id="stk5" contextRef="#ctx0" brushRef="#br0">10361 13766 0</inkml:trace>
    </iact:actionData>
  </iact:action>
  <iact:action type="add" startTime="111434">
    <iact:property name="dataType"/>
    <iact:actionData xml:id="d6">
      <inkml:trace xmlns:inkml="http://www.w3.org/2003/InkML" xml:id="stk6" contextRef="#ctx0" brushRef="#br0">19367 16930 0,'35'0'517,"0"0"-494,-1 0-16,1 0 1,0 0 8,0 0-9,34 35 9,-34-35 1,0 0-1,0 0-11,-35 34 3,34-34 0,1 0 7,0 0 8,0 0 240,-1 0-240,1 0-7,35 0-8,-36 0-1,1 0 2,35 0-3,-1 0 4,1 0-3,-1 0-1,-34 0 2,35 0 0,-1 0 0,1 0-1,-1 0 1,-34 0 1,35 0-2,-1 0 0,1 35 1,-35-35-1,34 35 1,35-35 0,-69 0 0,35 0-1,-1 0 1,1 0 0,-1 0 0,36 0 2,-1 35-2,-35-35-3,1 0 3,0 0 2,-1 0-5,1 0 3,-1 0-1,1 0 1,-36 0 0,71 0 0,-70 0-1,34 0 1,1 0 0,-36 0 0,36 0 2,0 0-5,-1 0 3,-34 0-1,0 0 4,34 0-4,1 0-1,-36 0 1,1-35 1,35 35 0,-35 0-1,-1-70 4,36 36-4,-1 34 1,-34-35-3,0 0 3,34 0 1,-34 1 5,0-1-6,0 35 0,-35-35 0,0 0 1,35 1-2,-1-36 1,-34 35-1,35 0 1,-35-34-1,0-1 1,0 36 1,0-36-1,0 1-1,0-1 1,0 1-2,0 34 3,0 0-2,0-35 0,0 36 9,0-36-9,-35 35 1,1-34 0,-1 69 1,0-35-2,0-34 0,0 34 4,1-35-6,-36 36 3,70-1 0,-69-35-1,34 70 0,0-69 2,0 34-2,1 0 1,-1 35-1,0-35 2,-69-34-1,69 69-2,0-35 6,-34 0-6,-36 35 0,71-34 1,-36-36 1,0 70 0,1 0 0,-1-35-1,1 35 1,-1-34 0,1 34 0,-36 0-1,36 0 1,-1-35 3,1 35-7,-1 0 4,1 0 0,-1 0-1,35 0 1,1 0 0,-36 0 2,35 0-2,1 0-3,-36 0 3,35 0-1,-34 0 1,34 0 0,-35 0 0,1 0-1,-1 0 1,1 35 0,-1-35 0,35 34-1,-69-34 1,35 35 0,-1-35 0,0 35-1,1 0 1,-35-35 0,34 34 0,35-34-1,-34 35 1,-1-35 0,35 35-1,-34-35 3,34 35-4,-34-35 2,-1 34-1,35 1 1,-34 0 0,-1-35-1,35 35 1,-34 0 3,34-35-6,0 34 3,-34 1-1,34-35 1,-34 35 0,69 0-1,-70-1 1,35 1 0,0 0 8,-34-35-9,34 0 0,0 35 2,1-1-1,-36 1 0,35 0-1,-34 34 8,34-69-8,0 35 1,0 0 0,1 0 0,-1-35-1,0 69 1,0-34 0,1 0 0,34 0-1,-70-1 1,70 36 0,-35-1-1,0-34 1,35 35 0,0-1 0,-34-34 2,-1 34-5,35 1 3,0-35 2,-35 0-5,35 34 3,0-34 8,0 0-9,0-1 4,0 1-5,0 0 8,0 0 1,0-1-7,0 1 15,0 0 16,35-35 0,0 0-16,-1 0-16,1 0 9,0 0-8,35 0 10,-36 0-5,1 0 2,0 0 0,0 0 1,-1 0-8,1 0 7,0 0 1,0 0 7,-1 0-16,1 0 9,0 0-1,0 0 8,0 0-12,-1 0 9,1 0 19,0 0-16,0 0-7,-35-35-1,34 35-7,1 0 33,0 0-26,0 0 1,0 0 12,-1 0-2,1 0 18,0 0-29,0 0 39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D1A3B-FC81-4987-8759-C54FF22F1A7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C559-4923-4ACE-9C98-840B8A93B0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98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8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6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43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56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50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C559-4923-4ACE-9C98-840B8A93B0E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73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F610-C146-4889-8FD7-E9C132C2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C692D-EC32-4E07-AD32-7BE40ECA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8E98A-8005-4C34-BA36-AAA53EAD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404A4-8EC2-47C2-A134-4F78D4D1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1B360-3672-4D54-9500-B4B58CAD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7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329E-C67C-4A4A-8F97-C641651D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B20DB-CFFF-4EB7-859D-F4B19EB74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4409-BBFD-4E80-8469-790B9122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D6D3-E6DE-4AD8-9618-736F1F22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9489-0FCB-4657-B653-DC45F75F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1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F02B0-34CB-46D3-AB3A-6CB9A3DDA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0DE25-64AF-4BCD-B75B-33344F98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4B733-4EFB-4091-9D05-C86B1E93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56A26-378C-4BE6-905F-4CD32157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958F-874A-4102-BBE5-FCD7DB90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0C13-BFE9-4FE0-9335-9C5BA501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90433-91CE-415D-BF44-E6CC99B3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D58F-B16E-4C11-A531-4E4F9AF1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D8C4-C448-4E5B-AF2A-9661B808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69726-DE7E-4D01-B8CE-3D679E90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16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788-FDAD-47CF-81EC-33B8E4C4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434C1-14E3-49ED-956D-3A169B8A9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E251-7B12-4D32-87AE-0A8052AF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EBEED-9998-4C22-914A-C40C62FF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542CF-84D7-49E6-A4B1-53CB1BA3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40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D839-6436-4395-BBED-A8898CF8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A2958-08AE-4250-B477-394D91B9D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A842D-9E9D-42B4-B57D-D2F531C38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245E9-11C7-4D55-8FC8-D8E7C8CF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08730-E15A-4100-B55E-CF48E97B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9EC6-A630-4859-92DE-D57DB823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8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59A9-83F6-4DB1-A7CB-982E8619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9E1A8-F5E7-4878-A7B0-D45834EBD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227C6-2CBC-468B-AD4B-2A7719046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E44D8-BE2F-4067-B171-D0E56BD1D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BBDF3-3E2F-44F7-8AD6-52A753B2D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8A943-19FC-43EC-B2E1-D0541A61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3F23D-3F3D-4296-9212-B12FF3B2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8B6D8-EB0E-4C31-845A-206D2EBB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54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E1A2-CF2A-45ED-888A-22232ADB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A7F72-5CDC-4FED-8F9E-CFB4C9C7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185DF-2DB8-43DA-BE70-B254B17F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3DE5-FD2A-427D-92AC-FCAF65D8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11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B3FBC-8B5C-4EF5-962A-7A64F643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5E7B4-3F72-4CEA-94F4-1FD692C03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9630-89D5-4A36-B9E7-F5A592F2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F1C7-7746-4ACC-9102-307008D4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60DF-201F-4CD0-BA46-FF8F3F2B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46191-D3E3-49AC-B9CD-2EF97A6A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C5539-12A9-4C6D-971E-D6BC76E6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3B873-AF9F-4898-9817-57946823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CEC8-D97F-4956-9389-1810F323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0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DFF0-5684-40D1-AD8C-6AC52ED9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2686D-EB56-4E62-8514-800B0FD54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8289A-785F-4D68-8A78-BBF89E6AE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85E4-5945-4922-B62D-6AF59F32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88134-1942-4D43-8044-ACCC6D31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51816-E09F-498A-9244-32523446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75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CB667B-A6F8-4C48-80B7-A33161CF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1D90B-BC00-4634-A01D-A66AE0467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D0DFC-29A4-4ADD-A496-3E8B68D06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18927-EC1A-4BD5-9F57-B308D5033DE8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5C3B-1754-453F-B315-307D69FA4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6ABB-B1B7-4765-96AA-CFCB979B5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0DC6-4744-4F58-B68C-93AA88696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4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6.jp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audio" Target="../media/media7.m4a"/><Relationship Id="rId16" Type="http://schemas.openxmlformats.org/officeDocument/2006/relationships/image" Target="../media/image25.png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EFDFAA-3470-4FD0-9206-7B4C93F48FF1}"/>
              </a:ext>
            </a:extLst>
          </p:cNvPr>
          <p:cNvSpPr txBox="1"/>
          <p:nvPr/>
        </p:nvSpPr>
        <p:spPr>
          <a:xfrm>
            <a:off x="628650" y="2351782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accent1"/>
                </a:solidFill>
              </a:rPr>
              <a:t>Starlings Science Home Learning</a:t>
            </a:r>
          </a:p>
          <a:p>
            <a:pPr algn="ctr"/>
            <a:r>
              <a:rPr lang="en-GB" sz="5400" dirty="0">
                <a:solidFill>
                  <a:srgbClr val="00B050"/>
                </a:solidFill>
              </a:rPr>
              <a:t>Friday 12</a:t>
            </a:r>
            <a:r>
              <a:rPr lang="en-GB" sz="5400" baseline="30000" dirty="0">
                <a:solidFill>
                  <a:srgbClr val="00B050"/>
                </a:solidFill>
              </a:rPr>
              <a:t>th</a:t>
            </a:r>
            <a:r>
              <a:rPr lang="en-GB" sz="5400" dirty="0">
                <a:solidFill>
                  <a:srgbClr val="00B050"/>
                </a:solidFill>
              </a:rPr>
              <a:t> February2021</a:t>
            </a:r>
          </a:p>
        </p:txBody>
      </p:sp>
    </p:spTree>
    <p:extLst>
      <p:ext uri="{BB962C8B-B14F-4D97-AF65-F5344CB8AC3E}">
        <p14:creationId xmlns:p14="http://schemas.microsoft.com/office/powerpoint/2010/main" val="9570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0"/>
    </mc:Choice>
    <mc:Fallback xmlns="">
      <p:transition spd="slow" advTm="14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373AF-C23A-4DEC-BC1F-2A11D6F3F833}"/>
              </a:ext>
            </a:extLst>
          </p:cNvPr>
          <p:cNvSpPr txBox="1"/>
          <p:nvPr/>
        </p:nvSpPr>
        <p:spPr>
          <a:xfrm>
            <a:off x="2251948" y="2459504"/>
            <a:ext cx="85065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Can you put a sock over your hand and feel some of your objects again? </a:t>
            </a:r>
          </a:p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Is it harder or easier to feel and describe your object? </a:t>
            </a:r>
          </a:p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Why?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5F7ED-E480-47DE-802B-FF8F2E3FE5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930399"/>
            <a:ext cx="2567552" cy="1711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8F3B26-50B6-426B-9D9B-39CD7C1CB3CA}"/>
              </a:ext>
            </a:extLst>
          </p:cNvPr>
          <p:cNvSpPr txBox="1"/>
          <p:nvPr/>
        </p:nvSpPr>
        <p:spPr>
          <a:xfrm>
            <a:off x="1447800" y="271701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accent1"/>
                </a:solidFill>
              </a:rPr>
              <a:t>Challenge your senses</a:t>
            </a:r>
            <a:endParaRPr lang="en-GB" sz="5400" dirty="0">
              <a:solidFill>
                <a:srgbClr val="00B05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83FAFC-BBE6-4A09-A1D4-65AFDD905A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80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4"/>
    </mc:Choice>
    <mc:Fallback xmlns="">
      <p:transition spd="slow" advTm="6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EFDFAA-3470-4FD0-9206-7B4C93F48FF1}"/>
              </a:ext>
            </a:extLst>
          </p:cNvPr>
          <p:cNvSpPr txBox="1"/>
          <p:nvPr/>
        </p:nvSpPr>
        <p:spPr>
          <a:xfrm>
            <a:off x="3604153" y="1867094"/>
            <a:ext cx="5926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/>
                </a:solidFill>
              </a:rPr>
              <a:t>Well Done</a:t>
            </a:r>
          </a:p>
          <a:p>
            <a:pPr algn="ctr"/>
            <a:r>
              <a:rPr lang="en-GB" sz="4000" dirty="0">
                <a:solidFill>
                  <a:schemeClr val="accent1"/>
                </a:solidFill>
              </a:rPr>
              <a:t>Starling Superstars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4AAAC1E-F6E5-4A03-8B59-541D7508564B}"/>
              </a:ext>
            </a:extLst>
          </p:cNvPr>
          <p:cNvSpPr/>
          <p:nvPr/>
        </p:nvSpPr>
        <p:spPr>
          <a:xfrm>
            <a:off x="4772025" y="3630112"/>
            <a:ext cx="3114675" cy="242887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DA1EAD-0257-4A9F-9B61-B82FEDE8A3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8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0"/>
    </mc:Choice>
    <mc:Fallback xmlns="">
      <p:transition spd="slow" advTm="3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58179"/>
            <a:ext cx="1131562" cy="1096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758EE-10A6-45B3-BAD4-70DD1D246472}"/>
              </a:ext>
            </a:extLst>
          </p:cNvPr>
          <p:cNvSpPr txBox="1"/>
          <p:nvPr/>
        </p:nvSpPr>
        <p:spPr>
          <a:xfrm>
            <a:off x="1542048" y="345576"/>
            <a:ext cx="91079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Lets get our brains working and see what we can remember?</a:t>
            </a:r>
          </a:p>
          <a:p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0ABAF-F7B9-4354-B989-F5896303ED40}"/>
              </a:ext>
            </a:extLst>
          </p:cNvPr>
          <p:cNvSpPr txBox="1"/>
          <p:nvPr/>
        </p:nvSpPr>
        <p:spPr>
          <a:xfrm>
            <a:off x="2883569" y="1205958"/>
            <a:ext cx="567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Can you tell me what the five senses are?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7725C-AB05-45AA-9F2E-D640DE1B6C35}"/>
              </a:ext>
            </a:extLst>
          </p:cNvPr>
          <p:cNvSpPr txBox="1"/>
          <p:nvPr/>
        </p:nvSpPr>
        <p:spPr>
          <a:xfrm>
            <a:off x="689378" y="3171190"/>
            <a:ext cx="11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C3E87-7386-427D-A9C8-847E4E76395D}"/>
              </a:ext>
            </a:extLst>
          </p:cNvPr>
          <p:cNvSpPr txBox="1"/>
          <p:nvPr/>
        </p:nvSpPr>
        <p:spPr>
          <a:xfrm>
            <a:off x="6200618" y="2709525"/>
            <a:ext cx="11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hearing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5D96C-A399-4D09-8917-AF67920BAC4E}"/>
              </a:ext>
            </a:extLst>
          </p:cNvPr>
          <p:cNvSpPr txBox="1"/>
          <p:nvPr/>
        </p:nvSpPr>
        <p:spPr>
          <a:xfrm>
            <a:off x="4802854" y="4879077"/>
            <a:ext cx="11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touch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BC2B72-B245-4C96-8ADB-84CB997894C6}"/>
              </a:ext>
            </a:extLst>
          </p:cNvPr>
          <p:cNvSpPr txBox="1"/>
          <p:nvPr/>
        </p:nvSpPr>
        <p:spPr>
          <a:xfrm>
            <a:off x="8277726" y="4619907"/>
            <a:ext cx="11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smell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2BE5B-E9AE-41AF-BCC0-87FB5606350A}"/>
              </a:ext>
            </a:extLst>
          </p:cNvPr>
          <p:cNvSpPr txBox="1"/>
          <p:nvPr/>
        </p:nvSpPr>
        <p:spPr>
          <a:xfrm>
            <a:off x="1677581" y="4960140"/>
            <a:ext cx="113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taste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BC380-54CC-4159-A870-CD791E2C9148}"/>
              </a:ext>
            </a:extLst>
          </p:cNvPr>
          <p:cNvSpPr txBox="1"/>
          <p:nvPr/>
        </p:nvSpPr>
        <p:spPr>
          <a:xfrm>
            <a:off x="2117559" y="3225741"/>
            <a:ext cx="82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Eyes</a:t>
            </a:r>
            <a:r>
              <a:rPr lang="en-GB" dirty="0"/>
              <a:t>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932080-E31A-4BD8-A511-7E1415AC0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716" y="2862262"/>
            <a:ext cx="1343025" cy="1133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4A37A7-A029-48CA-9634-A9331D760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470" y="5211768"/>
            <a:ext cx="1348230" cy="859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EE8620-2EB8-402C-9FC4-3648F8B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0956" y="2064838"/>
            <a:ext cx="2181225" cy="1485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9E388-2DD7-441B-8ACC-78C9890952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872" y="4611385"/>
            <a:ext cx="1704975" cy="1447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408F93-107B-4416-9F83-F82A6A525E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365" y="5070493"/>
            <a:ext cx="1171575" cy="1581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E4A7F7-A194-45A5-9169-8BF7044F570F}"/>
              </a:ext>
            </a:extLst>
          </p:cNvPr>
          <p:cNvSpPr txBox="1"/>
          <p:nvPr/>
        </p:nvSpPr>
        <p:spPr>
          <a:xfrm>
            <a:off x="1677581" y="5540677"/>
            <a:ext cx="117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tongue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64429-1311-4C77-9FF7-A0F56C6E655A}"/>
              </a:ext>
            </a:extLst>
          </p:cNvPr>
          <p:cNvSpPr txBox="1"/>
          <p:nvPr/>
        </p:nvSpPr>
        <p:spPr>
          <a:xfrm>
            <a:off x="7509959" y="2994908"/>
            <a:ext cx="76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CC3D66-1110-4B30-91F5-AC2497CEE607}"/>
              </a:ext>
            </a:extLst>
          </p:cNvPr>
          <p:cNvSpPr txBox="1"/>
          <p:nvPr/>
        </p:nvSpPr>
        <p:spPr>
          <a:xfrm>
            <a:off x="8599753" y="5340742"/>
            <a:ext cx="89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B23E5B-F499-4FE9-AAC8-200E5FABD841}"/>
              </a:ext>
            </a:extLst>
          </p:cNvPr>
          <p:cNvSpPr txBox="1"/>
          <p:nvPr/>
        </p:nvSpPr>
        <p:spPr>
          <a:xfrm>
            <a:off x="4955254" y="5819274"/>
            <a:ext cx="76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skin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C861A4-CDFB-4EDA-85AC-068032DFE9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4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23"/>
    </mc:Choice>
    <mc:Fallback xmlns="">
      <p:transition spd="slow" advTm="108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1" grpId="0"/>
      <p:bldP spid="15" grpId="0"/>
      <p:bldP spid="16" grpId="0"/>
      <p:bldP spid="9" grpId="0"/>
      <p:bldP spid="22" grpId="0"/>
      <p:bldP spid="23" grpId="0"/>
      <p:bldP spid="24" grpId="0"/>
      <p:bldP spid="25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FACADE-834B-4413-A9F6-51A789665533}"/>
              </a:ext>
            </a:extLst>
          </p:cNvPr>
          <p:cNvSpPr/>
          <p:nvPr/>
        </p:nvSpPr>
        <p:spPr>
          <a:xfrm>
            <a:off x="1433690" y="2090172"/>
            <a:ext cx="88166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dirty="0">
              <a:solidFill>
                <a:srgbClr val="00B050"/>
              </a:solidFill>
            </a:endParaRPr>
          </a:p>
          <a:p>
            <a:pPr algn="ctr"/>
            <a:endParaRPr lang="en-GB" sz="40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3B6126-F387-40F1-A48D-0C1A90BDF11E}"/>
              </a:ext>
            </a:extLst>
          </p:cNvPr>
          <p:cNvSpPr txBox="1"/>
          <p:nvPr/>
        </p:nvSpPr>
        <p:spPr>
          <a:xfrm>
            <a:off x="2202448" y="332558"/>
            <a:ext cx="9629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In today’s lesson, we will be learning about our sense of touch.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2FF1A-6C10-4A80-9CCE-88B33FCBCF6E}"/>
              </a:ext>
            </a:extLst>
          </p:cNvPr>
          <p:cNvSpPr txBox="1"/>
          <p:nvPr/>
        </p:nvSpPr>
        <p:spPr>
          <a:xfrm rot="20070568">
            <a:off x="312931" y="2702630"/>
            <a:ext cx="262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What is touch?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DAAE5-6EB9-4F66-AABC-D3F9E47F153B}"/>
              </a:ext>
            </a:extLst>
          </p:cNvPr>
          <p:cNvSpPr txBox="1"/>
          <p:nvPr/>
        </p:nvSpPr>
        <p:spPr>
          <a:xfrm rot="796419">
            <a:off x="5201059" y="2502926"/>
            <a:ext cx="665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What happens when we touch something?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5195B-EEA2-4F89-8F78-4BB255DAE30B}"/>
              </a:ext>
            </a:extLst>
          </p:cNvPr>
          <p:cNvSpPr txBox="1"/>
          <p:nvPr/>
        </p:nvSpPr>
        <p:spPr>
          <a:xfrm rot="20834801">
            <a:off x="243770" y="3803254"/>
            <a:ext cx="7638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What feelings do we get when we touch something?</a:t>
            </a:r>
          </a:p>
          <a:p>
            <a:pPr algn="ctr"/>
            <a:r>
              <a:rPr lang="en-GB" sz="2400" dirty="0">
                <a:solidFill>
                  <a:srgbClr val="00B050"/>
                </a:solidFill>
              </a:rPr>
              <a:t>.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6368D-5565-4BB8-9ACE-FB0B34676F2B}"/>
              </a:ext>
            </a:extLst>
          </p:cNvPr>
          <p:cNvSpPr txBox="1"/>
          <p:nvPr/>
        </p:nvSpPr>
        <p:spPr>
          <a:xfrm>
            <a:off x="4412693" y="5101388"/>
            <a:ext cx="7880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</a:rPr>
              <a:t>Is it only our hands that we touch with?</a:t>
            </a:r>
          </a:p>
          <a:p>
            <a:pPr algn="ctr"/>
            <a:endParaRPr lang="en-GB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E87CB-DB68-4E97-9D93-CB9E13FA1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2" y="5309143"/>
            <a:ext cx="2181225" cy="1390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B81B8-0D3B-4397-80BE-2F7190BF9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528" y="1124840"/>
            <a:ext cx="2162175" cy="15716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3B8078D-1F3E-440C-854B-1B79BCA0C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79"/>
    </mc:Choice>
    <mc:Fallback xmlns="">
      <p:transition spd="slow" advTm="184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E2EC2-3B1F-4987-83BF-497E0A068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632" y="1602144"/>
            <a:ext cx="6124073" cy="4892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E4CE58-D51C-4CC8-BA59-277A6EB4989C}"/>
              </a:ext>
            </a:extLst>
          </p:cNvPr>
          <p:cNvCxnSpPr>
            <a:cxnSpLocks/>
          </p:cNvCxnSpPr>
          <p:nvPr/>
        </p:nvCxnSpPr>
        <p:spPr>
          <a:xfrm flipH="1">
            <a:off x="8199615" y="2743200"/>
            <a:ext cx="14737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F0A46B-702D-49FA-AE31-407C90124229}"/>
              </a:ext>
            </a:extLst>
          </p:cNvPr>
          <p:cNvCxnSpPr/>
          <p:nvPr/>
        </p:nvCxnSpPr>
        <p:spPr>
          <a:xfrm flipH="1">
            <a:off x="7563853" y="5674895"/>
            <a:ext cx="2971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26956D-98E4-4C33-8505-179AC40AD46F}"/>
              </a:ext>
            </a:extLst>
          </p:cNvPr>
          <p:cNvCxnSpPr>
            <a:cxnSpLocks/>
          </p:cNvCxnSpPr>
          <p:nvPr/>
        </p:nvCxnSpPr>
        <p:spPr>
          <a:xfrm>
            <a:off x="1732547" y="4379495"/>
            <a:ext cx="19250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780C6A-DC5E-4BCE-B3AD-9D9387080AA2}"/>
              </a:ext>
            </a:extLst>
          </p:cNvPr>
          <p:cNvCxnSpPr>
            <a:cxnSpLocks/>
          </p:cNvCxnSpPr>
          <p:nvPr/>
        </p:nvCxnSpPr>
        <p:spPr>
          <a:xfrm flipH="1">
            <a:off x="2961814" y="1307431"/>
            <a:ext cx="190498" cy="1470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E0BC94-5B03-4A69-A30C-3FB4685A95BC}"/>
              </a:ext>
            </a:extLst>
          </p:cNvPr>
          <p:cNvCxnSpPr>
            <a:cxnSpLocks/>
          </p:cNvCxnSpPr>
          <p:nvPr/>
        </p:nvCxnSpPr>
        <p:spPr>
          <a:xfrm>
            <a:off x="5173579" y="1155032"/>
            <a:ext cx="541421" cy="2799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8700CD-2098-4797-A111-6EDB9172F4AF}"/>
              </a:ext>
            </a:extLst>
          </p:cNvPr>
          <p:cNvCxnSpPr>
            <a:cxnSpLocks/>
          </p:cNvCxnSpPr>
          <p:nvPr/>
        </p:nvCxnSpPr>
        <p:spPr>
          <a:xfrm flipV="1">
            <a:off x="1925053" y="4379495"/>
            <a:ext cx="3400926" cy="1431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85E5C-87B9-42ED-922A-109FC341689D}"/>
              </a:ext>
            </a:extLst>
          </p:cNvPr>
          <p:cNvCxnSpPr>
            <a:cxnSpLocks/>
          </p:cNvCxnSpPr>
          <p:nvPr/>
        </p:nvCxnSpPr>
        <p:spPr>
          <a:xfrm flipH="1">
            <a:off x="5089359" y="1155031"/>
            <a:ext cx="84220" cy="25406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351E2A-D015-435B-BCC0-9BA2177E710D}"/>
              </a:ext>
            </a:extLst>
          </p:cNvPr>
          <p:cNvCxnSpPr>
            <a:cxnSpLocks/>
          </p:cNvCxnSpPr>
          <p:nvPr/>
        </p:nvCxnSpPr>
        <p:spPr>
          <a:xfrm>
            <a:off x="3152312" y="1307432"/>
            <a:ext cx="284815" cy="1247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71165D-A87F-4CD2-A929-8375902B36F4}"/>
              </a:ext>
            </a:extLst>
          </p:cNvPr>
          <p:cNvCxnSpPr>
            <a:cxnSpLocks/>
          </p:cNvCxnSpPr>
          <p:nvPr/>
        </p:nvCxnSpPr>
        <p:spPr>
          <a:xfrm>
            <a:off x="3152312" y="1307431"/>
            <a:ext cx="723866" cy="7709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744EB4-58D3-4CA0-8A0C-AF5AEBB8229F}"/>
              </a:ext>
            </a:extLst>
          </p:cNvPr>
          <p:cNvCxnSpPr>
            <a:cxnSpLocks/>
          </p:cNvCxnSpPr>
          <p:nvPr/>
        </p:nvCxnSpPr>
        <p:spPr>
          <a:xfrm>
            <a:off x="3152312" y="1307430"/>
            <a:ext cx="1325445" cy="8632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69503E0-5F2F-4708-969B-6C2C78D2E75E}"/>
              </a:ext>
            </a:extLst>
          </p:cNvPr>
          <p:cNvSpPr txBox="1"/>
          <p:nvPr/>
        </p:nvSpPr>
        <p:spPr>
          <a:xfrm>
            <a:off x="2526632" y="180474"/>
            <a:ext cx="72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</a:rPr>
              <a:t>Can you name the different parts of your hand?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44FD5-5AB7-4E7C-9086-5AA52D3512C1}"/>
              </a:ext>
            </a:extLst>
          </p:cNvPr>
          <p:cNvSpPr txBox="1"/>
          <p:nvPr/>
        </p:nvSpPr>
        <p:spPr>
          <a:xfrm>
            <a:off x="453412" y="4258655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palm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7F3E39-4E39-4C77-B8B5-4F9C495CDF36}"/>
              </a:ext>
            </a:extLst>
          </p:cNvPr>
          <p:cNvSpPr txBox="1"/>
          <p:nvPr/>
        </p:nvSpPr>
        <p:spPr>
          <a:xfrm>
            <a:off x="4649248" y="800844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thumbs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55FA43-2320-4B9A-B248-CDDDCAA95BC9}"/>
              </a:ext>
            </a:extLst>
          </p:cNvPr>
          <p:cNvSpPr txBox="1"/>
          <p:nvPr/>
        </p:nvSpPr>
        <p:spPr>
          <a:xfrm>
            <a:off x="10008230" y="2551727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nails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AD3A7D-62E0-4B20-929F-52B45A0AAEDD}"/>
              </a:ext>
            </a:extLst>
          </p:cNvPr>
          <p:cNvSpPr txBox="1"/>
          <p:nvPr/>
        </p:nvSpPr>
        <p:spPr>
          <a:xfrm>
            <a:off x="2679032" y="922421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fingers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9B837E-CE89-4AD2-899A-1710AB9C10F3}"/>
              </a:ext>
            </a:extLst>
          </p:cNvPr>
          <p:cNvSpPr txBox="1"/>
          <p:nvPr/>
        </p:nvSpPr>
        <p:spPr>
          <a:xfrm>
            <a:off x="745957" y="5674895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knuckle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EB1086-0B06-415B-9787-7E69ED3BF948}"/>
              </a:ext>
            </a:extLst>
          </p:cNvPr>
          <p:cNvSpPr txBox="1"/>
          <p:nvPr/>
        </p:nvSpPr>
        <p:spPr>
          <a:xfrm>
            <a:off x="10535653" y="5346610"/>
            <a:ext cx="1479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wrists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F998E5-6D89-4AA1-B467-CA6A1A0C9D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78080" y="1551960"/>
              <a:ext cx="6446880" cy="4605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F998E5-6D89-4AA1-B467-CA6A1A0C9D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68720" y="1542600"/>
                <a:ext cx="6465600" cy="4624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BA5D2D-C6FE-41CF-8313-34317B245D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0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44"/>
    </mc:Choice>
    <mc:Fallback xmlns="">
      <p:transition spd="slow" advTm="12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11FC7-6363-46AA-A296-C2B138744E0E}"/>
              </a:ext>
            </a:extLst>
          </p:cNvPr>
          <p:cNvSpPr txBox="1"/>
          <p:nvPr/>
        </p:nvSpPr>
        <p:spPr>
          <a:xfrm>
            <a:off x="572558" y="2128390"/>
            <a:ext cx="11428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Message for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The next activity requires the children to have a number of items that they need to identify using their sense of touch.  A box is great but the items can also be put under a blanket.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CA671C-987B-4316-8BD3-4C51A9C195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3C2B32-0F48-4743-B141-88180CF59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6"/>
    </mc:Choice>
    <mc:Fallback xmlns="">
      <p:transition spd="slow" advTm="6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11FC7-6363-46AA-A296-C2B138744E0E}"/>
              </a:ext>
            </a:extLst>
          </p:cNvPr>
          <p:cNvSpPr txBox="1"/>
          <p:nvPr/>
        </p:nvSpPr>
        <p:spPr>
          <a:xfrm>
            <a:off x="1250505" y="2430928"/>
            <a:ext cx="977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So starlings we are going to explore our sense of touch.</a:t>
            </a:r>
          </a:p>
          <a:p>
            <a:pPr algn="ctr"/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We are going to use only our hands and our sense of touch to identify different items that are hidden.</a:t>
            </a:r>
          </a:p>
          <a:p>
            <a:pPr algn="ctr"/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CA671C-987B-4316-8BD3-4C51A9C195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B55B3A-71CF-4CAC-B7CF-CDE92240F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9"/>
    </mc:Choice>
    <mc:Fallback xmlns="">
      <p:transition spd="slow" advTm="1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AFD25-E6DA-4428-A598-13F21B98D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50" y="1033463"/>
            <a:ext cx="3357563" cy="239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6CDF8-3D78-4774-9E27-0F251FA62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12" y="3984249"/>
            <a:ext cx="2524125" cy="1695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E96D0-B68D-4A0F-8950-FF1C20368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1125" y="2588839"/>
            <a:ext cx="2590800" cy="2395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8FB36-FC9B-4CBC-A98F-5E01F6F85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9180" y="3571875"/>
            <a:ext cx="3357563" cy="2395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AA9AC-8A68-4E01-B6D8-D2412499A150}"/>
              </a:ext>
            </a:extLst>
          </p:cNvPr>
          <p:cNvSpPr txBox="1"/>
          <p:nvPr/>
        </p:nvSpPr>
        <p:spPr>
          <a:xfrm>
            <a:off x="6243637" y="1112103"/>
            <a:ext cx="5514975" cy="83099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First of all, can you find a box that you can put your items in?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5A0CF7-BBBB-40FD-8C78-B2F521F11F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6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8"/>
    </mc:Choice>
    <mc:Fallback xmlns="">
      <p:transition spd="slow" advTm="2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CA671C-987B-4316-8BD3-4C51A9C195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227513"/>
            <a:ext cx="2117188" cy="1711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C221F-00D4-46BE-9738-E7746A45E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238" y="3429000"/>
            <a:ext cx="3000375" cy="2857500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1C585-79E4-4313-A5C6-03C53B508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825" y="4381211"/>
            <a:ext cx="2000250" cy="1838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7CC67-D549-45BF-B38E-F636B955D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287" y="2062163"/>
            <a:ext cx="1743075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D002C-70BD-4622-B8EB-58D9D94A29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5352" y="2076449"/>
            <a:ext cx="140017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CE36C-28EF-4400-ADFB-13FA3B276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012" y="449951"/>
            <a:ext cx="1514475" cy="1266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82FF8-E994-4F68-A293-51167ECC07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0101" y="1248357"/>
            <a:ext cx="1047750" cy="140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6FB25-6B07-4D02-855D-51AD1893FA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9" y="4052887"/>
            <a:ext cx="1438275" cy="1038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2C4A4C-6250-40ED-9A5F-1A9CDAEE32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25126" y="4233863"/>
            <a:ext cx="1304925" cy="1247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297598-7529-4438-9A78-0589CC781E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6904" y="669026"/>
            <a:ext cx="2095500" cy="1047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D946D8-8B8E-431F-86C2-F4462EA656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9513" y="2033880"/>
            <a:ext cx="1400175" cy="1362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8B2922-1978-4B0B-857A-4C4B590910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8814" y="2952748"/>
            <a:ext cx="1302125" cy="7905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54E2E3-A503-44B1-B213-F518C5AAE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87"/>
    </mc:Choice>
    <mc:Fallback xmlns="">
      <p:transition spd="slow" advTm="7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8F7360-D06B-4DD0-9C79-9C4E21AF396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1" y="314325"/>
            <a:ext cx="2117188" cy="1711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5D722-D661-4258-9117-D0D5D72E3788}"/>
              </a:ext>
            </a:extLst>
          </p:cNvPr>
          <p:cNvSpPr txBox="1"/>
          <p:nvPr/>
        </p:nvSpPr>
        <p:spPr>
          <a:xfrm>
            <a:off x="134761" y="2068651"/>
            <a:ext cx="114396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Step 1</a:t>
            </a:r>
            <a:r>
              <a:rPr lang="en-GB" sz="2400" dirty="0">
                <a:solidFill>
                  <a:srgbClr val="002060"/>
                </a:solidFill>
              </a:rPr>
              <a:t> – Place your first object in your box 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B050"/>
                </a:solidFill>
              </a:rPr>
              <a:t>Step 2 </a:t>
            </a:r>
            <a:r>
              <a:rPr lang="en-GB" sz="2400" dirty="0">
                <a:solidFill>
                  <a:srgbClr val="002060"/>
                </a:solidFill>
              </a:rPr>
              <a:t>– Put your hands into the box and tell your grown up what you can feel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Science words to use: soft or hard, smooth or rough, squashy, stretchy 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Maths words: How many sides does your item have? Is it a sphere or has it got more sides?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What other questions could you ask to help you identify the item?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B050"/>
                </a:solidFill>
              </a:rPr>
              <a:t>Step 3 </a:t>
            </a:r>
            <a:r>
              <a:rPr lang="en-GB" sz="2400" dirty="0">
                <a:solidFill>
                  <a:srgbClr val="002060"/>
                </a:solidFill>
              </a:rPr>
              <a:t>– Swap with your grown up. Can they feel the object inside the box? 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B050"/>
                </a:solidFill>
              </a:rPr>
              <a:t>Step 4 </a:t>
            </a:r>
            <a:r>
              <a:rPr lang="en-GB" sz="2400" dirty="0">
                <a:solidFill>
                  <a:srgbClr val="002060"/>
                </a:solidFill>
              </a:rPr>
              <a:t>– Change your object and start your describing work again. 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28620-C8BB-4462-8B51-40234840BBDF}"/>
              </a:ext>
            </a:extLst>
          </p:cNvPr>
          <p:cNvSpPr txBox="1"/>
          <p:nvPr/>
        </p:nvSpPr>
        <p:spPr>
          <a:xfrm>
            <a:off x="1447800" y="271701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accent1"/>
                </a:solidFill>
              </a:rPr>
              <a:t>What can you feel? </a:t>
            </a:r>
            <a:endParaRPr lang="en-GB" sz="5400" dirty="0">
              <a:solidFill>
                <a:srgbClr val="00B05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541068-3FE5-4C93-9B71-0FD0A7843F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37"/>
    </mc:Choice>
    <mc:Fallback xmlns="">
      <p:transition spd="slow" advTm="11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2.2|1.7|1.6|1.6|24.7|2.7|9.1|1.7|11.6|1.9|6.6|1.7|6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7|9.1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11|15.1|17.3|16.6|2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AB0653-E2E1-45A7-B95F-150D75C95382}">
  <ds:schemaRefs>
    <ds:schemaRef ds:uri="5ad0ee9d-2391-47bc-bd54-552549e2ac31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75C9F44-DDE3-44A5-804C-D678D9441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26C322-E4F1-47D0-B957-859AB748B9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350</Words>
  <Application>Microsoft Office PowerPoint</Application>
  <PresentationFormat>Widescreen</PresentationFormat>
  <Paragraphs>58</Paragraphs>
  <Slides>11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Lyndsey Esling</dc:creator>
  <cp:lastModifiedBy>Geraldine O'Marah</cp:lastModifiedBy>
  <cp:revision>37</cp:revision>
  <dcterms:created xsi:type="dcterms:W3CDTF">2021-01-24T16:44:03Z</dcterms:created>
  <dcterms:modified xsi:type="dcterms:W3CDTF">2021-02-11T21:23:13Z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