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34322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83553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54312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57263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AE2576-508A-4934-84EB-24C3FC599BDC}"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203358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AE2576-508A-4934-84EB-24C3FC599BDC}"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4855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AE2576-508A-4934-84EB-24C3FC599BDC}"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158997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AE2576-508A-4934-84EB-24C3FC599BDC}"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05473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E2576-508A-4934-84EB-24C3FC599BDC}"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1823224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AE2576-508A-4934-84EB-24C3FC599BDC}"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289278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AE2576-508A-4934-84EB-24C3FC599BDC}"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63855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E2576-508A-4934-84EB-24C3FC599BDC}"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448F7-660D-41F8-BD8E-C5EE306EA07D}" type="slidenum">
              <a:rPr lang="en-GB" smtClean="0"/>
              <a:t>‹#›</a:t>
            </a:fld>
            <a:endParaRPr lang="en-GB"/>
          </a:p>
        </p:txBody>
      </p:sp>
    </p:spTree>
    <p:extLst>
      <p:ext uri="{BB962C8B-B14F-4D97-AF65-F5344CB8AC3E}">
        <p14:creationId xmlns:p14="http://schemas.microsoft.com/office/powerpoint/2010/main" val="261884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hyperlink" Target="https://classroom.thenational.academy/lessons/what-happens-to-the-circulatory-system-during-exercise-c8w62c"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audio" Target="../media/media3.m4a"/><Relationship Id="rId7" Type="http://schemas.openxmlformats.org/officeDocument/2006/relationships/oleObject" Target="../embeddings/oleObject1.bin"/><Relationship Id="rId2" Type="http://schemas.microsoft.com/office/2007/relationships/media" Target="../media/media3.m4a"/><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hyperlink" Target="https://classroom.thenational.academy/lessons/what-happens-to-the-circulatory-system-during-exercise-c8w62c?step=3&amp;activity=worksheet" TargetMode="External"/><Relationship Id="rId4" Type="http://schemas.openxmlformats.org/officeDocument/2006/relationships/slideLayout" Target="../slideLayouts/slideLayout6.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6884" y="1098888"/>
            <a:ext cx="9144000" cy="2387600"/>
          </a:xfrm>
        </p:spPr>
        <p:txBody>
          <a:bodyPr/>
          <a:lstStyle/>
          <a:p>
            <a:r>
              <a:rPr lang="en-GB" dirty="0" smtClean="0"/>
              <a:t>    SCIENCE</a:t>
            </a:r>
            <a:endParaRPr lang="en-GB" dirty="0"/>
          </a:p>
        </p:txBody>
      </p:sp>
      <p:sp>
        <p:nvSpPr>
          <p:cNvPr id="3" name="Subtitle 2"/>
          <p:cNvSpPr>
            <a:spLocks noGrp="1"/>
          </p:cNvSpPr>
          <p:nvPr>
            <p:ph type="subTitle" idx="1"/>
          </p:nvPr>
        </p:nvSpPr>
        <p:spPr>
          <a:xfrm>
            <a:off x="-333375" y="2852862"/>
            <a:ext cx="9144000" cy="2439399"/>
          </a:xfrm>
        </p:spPr>
        <p:txBody>
          <a:bodyPr>
            <a:normAutofit/>
          </a:bodyPr>
          <a:lstStyle/>
          <a:p>
            <a:endParaRPr lang="en-GB" b="1" dirty="0" smtClean="0"/>
          </a:p>
          <a:p>
            <a:endParaRPr lang="en-GB" b="1" dirty="0" smtClean="0"/>
          </a:p>
          <a:p>
            <a:r>
              <a:rPr lang="en-GB" sz="3000" b="1" dirty="0" smtClean="0"/>
              <a:t>Diet &amp; Lifestyle</a:t>
            </a:r>
          </a:p>
          <a:p>
            <a:r>
              <a:rPr lang="en-GB" sz="3000" dirty="0" smtClean="0"/>
              <a:t>Lesson </a:t>
            </a:r>
            <a:r>
              <a:rPr lang="en-GB" sz="3000" dirty="0" smtClean="0"/>
              <a:t>4</a:t>
            </a:r>
            <a:endParaRPr lang="en-GB" sz="3000" dirty="0" smtClean="0"/>
          </a:p>
          <a:p>
            <a:endParaRPr lang="en-GB" b="1" dirty="0" smtClean="0"/>
          </a:p>
        </p:txBody>
      </p:sp>
      <p:pic>
        <p:nvPicPr>
          <p:cNvPr id="7" name="Picture 6"/>
          <p:cNvPicPr>
            <a:picLocks noChangeAspect="1"/>
          </p:cNvPicPr>
          <p:nvPr/>
        </p:nvPicPr>
        <p:blipFill>
          <a:blip r:embed="rId4"/>
          <a:stretch>
            <a:fillRect/>
          </a:stretch>
        </p:blipFill>
        <p:spPr>
          <a:xfrm>
            <a:off x="180431" y="5016817"/>
            <a:ext cx="1874984" cy="165394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 y="178525"/>
            <a:ext cx="1995246" cy="1902823"/>
          </a:xfrm>
          <a:prstGeom prst="rect">
            <a:avLst/>
          </a:prstGeom>
        </p:spPr>
      </p:pic>
      <p:pic>
        <p:nvPicPr>
          <p:cNvPr id="5" name="Picture 4"/>
          <p:cNvPicPr>
            <a:picLocks noChangeAspect="1"/>
          </p:cNvPicPr>
          <p:nvPr/>
        </p:nvPicPr>
        <p:blipFill>
          <a:blip r:embed="rId6"/>
          <a:stretch>
            <a:fillRect/>
          </a:stretch>
        </p:blipFill>
        <p:spPr>
          <a:xfrm>
            <a:off x="7559041" y="178525"/>
            <a:ext cx="4431574" cy="6448058"/>
          </a:xfrm>
          <a:prstGeom prst="rect">
            <a:avLst/>
          </a:prstGeom>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51228" y="5016817"/>
            <a:ext cx="1289504" cy="1289504"/>
          </a:xfrm>
          <a:prstGeom prst="rect">
            <a:avLst/>
          </a:prstGeom>
        </p:spPr>
      </p:pic>
    </p:spTree>
    <p:extLst>
      <p:ext uri="{BB962C8B-B14F-4D97-AF65-F5344CB8AC3E}">
        <p14:creationId xmlns:p14="http://schemas.microsoft.com/office/powerpoint/2010/main" val="2497169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1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extBox 1"/>
          <p:cNvSpPr txBox="1"/>
          <p:nvPr/>
        </p:nvSpPr>
        <p:spPr>
          <a:xfrm>
            <a:off x="-60961" y="888274"/>
            <a:ext cx="9370423" cy="646331"/>
          </a:xfrm>
          <a:prstGeom prst="rect">
            <a:avLst/>
          </a:prstGeom>
          <a:noFill/>
        </p:spPr>
        <p:txBody>
          <a:bodyPr wrap="square" rtlCol="0">
            <a:spAutoFit/>
          </a:bodyPr>
          <a:lstStyle/>
          <a:p>
            <a:endParaRPr lang="en-GB" u="sng" dirty="0"/>
          </a:p>
          <a:p>
            <a:endParaRPr lang="en-GB" u="sng" dirty="0"/>
          </a:p>
        </p:txBody>
      </p:sp>
      <p:sp>
        <p:nvSpPr>
          <p:cNvPr id="4" name="TextBox 3"/>
          <p:cNvSpPr txBox="1"/>
          <p:nvPr/>
        </p:nvSpPr>
        <p:spPr>
          <a:xfrm>
            <a:off x="165462" y="203742"/>
            <a:ext cx="11477898" cy="5786199"/>
          </a:xfrm>
          <a:prstGeom prst="rect">
            <a:avLst/>
          </a:prstGeom>
          <a:noFill/>
        </p:spPr>
        <p:txBody>
          <a:bodyPr wrap="square" rtlCol="0">
            <a:spAutoFit/>
          </a:bodyPr>
          <a:lstStyle/>
          <a:p>
            <a:pPr fontAlgn="base"/>
            <a:r>
              <a:rPr lang="en-GB" sz="3000" b="1" dirty="0"/>
              <a:t>What happens to the circulatory system during exercise</a:t>
            </a:r>
            <a:r>
              <a:rPr lang="en-GB" sz="3000" b="1" dirty="0" smtClean="0"/>
              <a:t>?</a:t>
            </a:r>
          </a:p>
          <a:p>
            <a:pPr fontAlgn="base"/>
            <a:endParaRPr lang="en-GB" sz="3000" dirty="0"/>
          </a:p>
          <a:p>
            <a:endParaRPr lang="en-GB" sz="2400" dirty="0"/>
          </a:p>
          <a:p>
            <a:r>
              <a:rPr lang="en-GB" sz="2200" dirty="0"/>
              <a:t>In today’s lesson, we will be learning all about the circulatory system and the effect exercise has on this system. First, we will discuss what the circulatory system is. Then, we will identify how the circulatory system connects to the muscles. We will then be measuring our own heart rate and conducting a small exercise experiment where we will compare our resting heart rate to our heart rate after completing an exercise</a:t>
            </a:r>
            <a:r>
              <a:rPr lang="en-GB" sz="2200" dirty="0" smtClean="0"/>
              <a:t>.</a:t>
            </a:r>
          </a:p>
          <a:p>
            <a:endParaRPr lang="en-GB" sz="2200" dirty="0"/>
          </a:p>
          <a:p>
            <a:r>
              <a:rPr lang="en-GB" sz="2200" dirty="0" smtClean="0"/>
              <a:t>Click on the following link to watch and take part in the following video lesson. Start with the quiz and the recap of last week’s learning.</a:t>
            </a:r>
            <a:endParaRPr lang="en-GB" sz="2200" dirty="0"/>
          </a:p>
          <a:p>
            <a:r>
              <a:rPr lang="en-GB" sz="2200" dirty="0">
                <a:hlinkClick r:id="rId4"/>
              </a:rPr>
              <a:t>https://</a:t>
            </a:r>
            <a:r>
              <a:rPr lang="en-GB" sz="2200" dirty="0" smtClean="0">
                <a:hlinkClick r:id="rId4"/>
              </a:rPr>
              <a:t>classroom.thenational.academy/lessons/what-happens-to-the-circulatory-system-during-exercise-c8w62c</a:t>
            </a:r>
            <a:endParaRPr lang="en-GB" sz="2200" dirty="0" smtClean="0"/>
          </a:p>
          <a:p>
            <a:endParaRPr lang="en-GB" sz="2400" dirty="0"/>
          </a:p>
          <a:p>
            <a:endParaRPr lang="en-GB" sz="2400" dirty="0" smtClean="0"/>
          </a:p>
          <a:p>
            <a:endParaRPr lang="en-GB" dirty="0"/>
          </a:p>
        </p:txBody>
      </p:sp>
      <p:sp>
        <p:nvSpPr>
          <p:cNvPr id="6" name="TextBox 5"/>
          <p:cNvSpPr txBox="1"/>
          <p:nvPr/>
        </p:nvSpPr>
        <p:spPr>
          <a:xfrm>
            <a:off x="8307978" y="888273"/>
            <a:ext cx="3683726" cy="646331"/>
          </a:xfrm>
          <a:prstGeom prst="rect">
            <a:avLst/>
          </a:prstGeom>
          <a:noFill/>
        </p:spPr>
        <p:txBody>
          <a:bodyPr wrap="square" rtlCol="0">
            <a:spAutoFit/>
          </a:bodyPr>
          <a:lstStyle/>
          <a:p>
            <a:r>
              <a:rPr lang="en-GB" b="1" dirty="0" smtClean="0">
                <a:solidFill>
                  <a:srgbClr val="FF0000"/>
                </a:solidFill>
              </a:rPr>
              <a:t>Play the audio first before clicking on the link to the lesson.</a:t>
            </a:r>
            <a:endParaRPr lang="en-GB" b="1" dirty="0">
              <a:solidFill>
                <a:srgbClr val="FF0000"/>
              </a:solidFill>
            </a:endParaRPr>
          </a:p>
        </p:txBody>
      </p:sp>
      <p:pic>
        <p:nvPicPr>
          <p:cNvPr id="7" name="Picture 6"/>
          <p:cNvPicPr>
            <a:picLocks noChangeAspect="1"/>
          </p:cNvPicPr>
          <p:nvPr/>
        </p:nvPicPr>
        <p:blipFill>
          <a:blip r:embed="rId5"/>
          <a:stretch>
            <a:fillRect/>
          </a:stretch>
        </p:blipFill>
        <p:spPr>
          <a:xfrm>
            <a:off x="8146100" y="4709294"/>
            <a:ext cx="3845604" cy="1965178"/>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86557" y="5040219"/>
            <a:ext cx="1306128" cy="1306128"/>
          </a:xfrm>
          <a:prstGeom prst="rect">
            <a:avLst/>
          </a:prstGeom>
        </p:spPr>
      </p:pic>
    </p:spTree>
    <p:extLst>
      <p:ext uri="{BB962C8B-B14F-4D97-AF65-F5344CB8AC3E}">
        <p14:creationId xmlns:p14="http://schemas.microsoft.com/office/powerpoint/2010/main" val="13699158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442"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extBox 1"/>
          <p:cNvSpPr txBox="1"/>
          <p:nvPr/>
        </p:nvSpPr>
        <p:spPr>
          <a:xfrm>
            <a:off x="-60961" y="888274"/>
            <a:ext cx="9370423" cy="646331"/>
          </a:xfrm>
          <a:prstGeom prst="rect">
            <a:avLst/>
          </a:prstGeom>
          <a:noFill/>
        </p:spPr>
        <p:txBody>
          <a:bodyPr wrap="square" rtlCol="0">
            <a:spAutoFit/>
          </a:bodyPr>
          <a:lstStyle/>
          <a:p>
            <a:endParaRPr lang="en-GB" u="sng" dirty="0"/>
          </a:p>
          <a:p>
            <a:endParaRPr lang="en-GB" u="sng" dirty="0"/>
          </a:p>
        </p:txBody>
      </p:sp>
      <p:sp>
        <p:nvSpPr>
          <p:cNvPr id="4" name="TextBox 3"/>
          <p:cNvSpPr txBox="1"/>
          <p:nvPr/>
        </p:nvSpPr>
        <p:spPr>
          <a:xfrm>
            <a:off x="330925" y="334276"/>
            <a:ext cx="11477898" cy="2585323"/>
          </a:xfrm>
          <a:prstGeom prst="rect">
            <a:avLst/>
          </a:prstGeom>
          <a:noFill/>
        </p:spPr>
        <p:txBody>
          <a:bodyPr wrap="square" rtlCol="0">
            <a:spAutoFit/>
          </a:bodyPr>
          <a:lstStyle/>
          <a:p>
            <a:pPr fontAlgn="base"/>
            <a:r>
              <a:rPr lang="en-GB" sz="3000" b="1" dirty="0"/>
              <a:t>What happens to the circulatory system during exercise?</a:t>
            </a:r>
          </a:p>
          <a:p>
            <a:endParaRPr lang="en-GB" sz="2400" dirty="0"/>
          </a:p>
          <a:p>
            <a:r>
              <a:rPr lang="en-GB" sz="2400" dirty="0" smtClean="0"/>
              <a:t>Click on the following link to complete the activities for today’s lesson:</a:t>
            </a:r>
          </a:p>
          <a:p>
            <a:endParaRPr lang="en-GB" dirty="0" smtClean="0"/>
          </a:p>
          <a:p>
            <a:r>
              <a:rPr lang="en-GB" sz="2400" dirty="0">
                <a:hlinkClick r:id="rId5"/>
              </a:rPr>
              <a:t>https://</a:t>
            </a:r>
            <a:r>
              <a:rPr lang="en-GB" sz="2400" dirty="0" smtClean="0">
                <a:hlinkClick r:id="rId5"/>
              </a:rPr>
              <a:t>classroom.thenational.academy/lessons/what-happens-to-the-circulatory-system-during-exercise-c8w62c?step=3&amp;activity=worksheet</a:t>
            </a:r>
            <a:endParaRPr lang="en-GB" sz="2400" dirty="0" smtClean="0"/>
          </a:p>
          <a:p>
            <a:endParaRPr lang="en-GB" dirty="0"/>
          </a:p>
        </p:txBody>
      </p:sp>
      <p:pic>
        <p:nvPicPr>
          <p:cNvPr id="7" name="Picture 6"/>
          <p:cNvPicPr>
            <a:picLocks noChangeAspect="1"/>
          </p:cNvPicPr>
          <p:nvPr/>
        </p:nvPicPr>
        <p:blipFill>
          <a:blip r:embed="rId6"/>
          <a:stretch>
            <a:fillRect/>
          </a:stretch>
        </p:blipFill>
        <p:spPr>
          <a:xfrm>
            <a:off x="191588" y="2844708"/>
            <a:ext cx="8483285" cy="3790027"/>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822517961"/>
              </p:ext>
            </p:extLst>
          </p:nvPr>
        </p:nvGraphicFramePr>
        <p:xfrm>
          <a:off x="8921930" y="2844708"/>
          <a:ext cx="2430895" cy="2105933"/>
        </p:xfrm>
        <a:graphic>
          <a:graphicData uri="http://schemas.openxmlformats.org/presentationml/2006/ole">
            <mc:AlternateContent xmlns:mc="http://schemas.openxmlformats.org/markup-compatibility/2006">
              <mc:Choice xmlns:v="urn:schemas-microsoft-com:vml" Requires="v">
                <p:oleObj spid="_x0000_s1066" name="Acrobat Document" showAsIcon="1" r:id="rId7" imgW="914400" imgH="792360" progId="AcroExch.Document.DC">
                  <p:embed/>
                </p:oleObj>
              </mc:Choice>
              <mc:Fallback>
                <p:oleObj name="Acrobat Document" showAsIcon="1" r:id="rId7" imgW="914400" imgH="792360" progId="AcroExch.Document.DC">
                  <p:embed/>
                  <p:pic>
                    <p:nvPicPr>
                      <p:cNvPr id="0" name=""/>
                      <p:cNvPicPr/>
                      <p:nvPr/>
                    </p:nvPicPr>
                    <p:blipFill>
                      <a:blip r:embed="rId8"/>
                      <a:stretch>
                        <a:fillRect/>
                      </a:stretch>
                    </p:blipFill>
                    <p:spPr>
                      <a:xfrm>
                        <a:off x="8921930" y="2844708"/>
                        <a:ext cx="2430895" cy="2105933"/>
                      </a:xfrm>
                      <a:prstGeom prst="rect">
                        <a:avLst/>
                      </a:prstGeom>
                    </p:spPr>
                  </p:pic>
                </p:oleObj>
              </mc:Fallback>
            </mc:AlternateContent>
          </a:graphicData>
        </a:graphic>
      </p:graphicFrame>
      <p:pic>
        <p:nvPicPr>
          <p:cNvPr id="9"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0007066" y="4820889"/>
            <a:ext cx="1218283" cy="1218283"/>
          </a:xfrm>
          <a:prstGeom prst="rect">
            <a:avLst/>
          </a:prstGeom>
        </p:spPr>
      </p:pic>
    </p:spTree>
    <p:extLst>
      <p:ext uri="{BB962C8B-B14F-4D97-AF65-F5344CB8AC3E}">
        <p14:creationId xmlns:p14="http://schemas.microsoft.com/office/powerpoint/2010/main" val="331323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15"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extBox 1"/>
          <p:cNvSpPr txBox="1"/>
          <p:nvPr/>
        </p:nvSpPr>
        <p:spPr>
          <a:xfrm>
            <a:off x="-60961" y="888274"/>
            <a:ext cx="9370423" cy="646331"/>
          </a:xfrm>
          <a:prstGeom prst="rect">
            <a:avLst/>
          </a:prstGeom>
          <a:noFill/>
        </p:spPr>
        <p:txBody>
          <a:bodyPr wrap="square" rtlCol="0">
            <a:spAutoFit/>
          </a:bodyPr>
          <a:lstStyle/>
          <a:p>
            <a:endParaRPr lang="en-GB" u="sng" dirty="0"/>
          </a:p>
          <a:p>
            <a:endParaRPr lang="en-GB" u="sng" dirty="0"/>
          </a:p>
        </p:txBody>
      </p:sp>
      <p:sp>
        <p:nvSpPr>
          <p:cNvPr id="4" name="TextBox 3"/>
          <p:cNvSpPr txBox="1"/>
          <p:nvPr/>
        </p:nvSpPr>
        <p:spPr>
          <a:xfrm>
            <a:off x="247241" y="149610"/>
            <a:ext cx="4664393" cy="7632859"/>
          </a:xfrm>
          <a:prstGeom prst="rect">
            <a:avLst/>
          </a:prstGeom>
          <a:noFill/>
        </p:spPr>
        <p:txBody>
          <a:bodyPr wrap="square" rtlCol="0">
            <a:spAutoFit/>
          </a:bodyPr>
          <a:lstStyle/>
          <a:p>
            <a:r>
              <a:rPr lang="en-GB" sz="5000" b="1" dirty="0" smtClean="0"/>
              <a:t>EXPERIMENT</a:t>
            </a:r>
            <a:endParaRPr lang="en-GB" sz="3000" b="1" dirty="0" smtClean="0"/>
          </a:p>
          <a:p>
            <a:endParaRPr lang="en-GB" sz="2000" b="1" dirty="0"/>
          </a:p>
          <a:p>
            <a:r>
              <a:rPr lang="en-GB" sz="3000" dirty="0" smtClean="0"/>
              <a:t>Have a go at the experiment finish the lesson with the quiz at the end! </a:t>
            </a:r>
            <a:endParaRPr lang="en-GB" sz="3000" dirty="0"/>
          </a:p>
          <a:p>
            <a:endParaRPr lang="en-GB" sz="2400" b="1" dirty="0" smtClean="0"/>
          </a:p>
          <a:p>
            <a:endParaRPr lang="en-GB" sz="2400" b="1" dirty="0"/>
          </a:p>
          <a:p>
            <a:endParaRPr lang="en-GB" sz="2400" b="1" dirty="0" smtClean="0"/>
          </a:p>
          <a:p>
            <a:endParaRPr lang="en-GB" sz="2400" dirty="0"/>
          </a:p>
          <a:p>
            <a:endParaRPr lang="en-GB" sz="2400" dirty="0" smtClean="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endParaRPr lang="en-GB" sz="2400" dirty="0"/>
          </a:p>
          <a:p>
            <a:endParaRPr lang="en-GB" sz="2400" dirty="0" smtClean="0"/>
          </a:p>
          <a:p>
            <a:endParaRPr lang="en-GB" dirty="0"/>
          </a:p>
        </p:txBody>
      </p:sp>
      <p:pic>
        <p:nvPicPr>
          <p:cNvPr id="6" name="Picture 5"/>
          <p:cNvPicPr>
            <a:picLocks noChangeAspect="1"/>
          </p:cNvPicPr>
          <p:nvPr/>
        </p:nvPicPr>
        <p:blipFill>
          <a:blip r:embed="rId4"/>
          <a:stretch>
            <a:fillRect/>
          </a:stretch>
        </p:blipFill>
        <p:spPr>
          <a:xfrm>
            <a:off x="5264209" y="149610"/>
            <a:ext cx="6662041" cy="3760539"/>
          </a:xfrm>
          <a:prstGeom prst="rect">
            <a:avLst/>
          </a:prstGeom>
        </p:spPr>
      </p:pic>
      <p:pic>
        <p:nvPicPr>
          <p:cNvPr id="7" name="Picture 6"/>
          <p:cNvPicPr>
            <a:picLocks noChangeAspect="1"/>
          </p:cNvPicPr>
          <p:nvPr/>
        </p:nvPicPr>
        <p:blipFill>
          <a:blip r:embed="rId5"/>
          <a:stretch>
            <a:fillRect/>
          </a:stretch>
        </p:blipFill>
        <p:spPr>
          <a:xfrm>
            <a:off x="151447" y="3648893"/>
            <a:ext cx="6467909" cy="3091542"/>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6187" y="4428627"/>
            <a:ext cx="1028247" cy="1028247"/>
          </a:xfrm>
          <a:prstGeom prst="rect">
            <a:avLst/>
          </a:prstGeom>
        </p:spPr>
      </p:pic>
    </p:spTree>
    <p:extLst>
      <p:ext uri="{BB962C8B-B14F-4D97-AF65-F5344CB8AC3E}">
        <p14:creationId xmlns:p14="http://schemas.microsoft.com/office/powerpoint/2010/main" val="23269637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995"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1759FC00585A40B6D6B58A09B6D21A" ma:contentTypeVersion="10" ma:contentTypeDescription="Create a new document." ma:contentTypeScope="" ma:versionID="c296e928fad32b0479214ec797bb29e9">
  <xsd:schema xmlns:xsd="http://www.w3.org/2001/XMLSchema" xmlns:xs="http://www.w3.org/2001/XMLSchema" xmlns:p="http://schemas.microsoft.com/office/2006/metadata/properties" xmlns:ns2="bff8f7dd-2eb0-4133-92ab-79d36edba735" targetNamespace="http://schemas.microsoft.com/office/2006/metadata/properties" ma:root="true" ma:fieldsID="6cb16b2b5b83dc40f2d3efd62d284a2d" ns2:_="">
    <xsd:import namespace="bff8f7dd-2eb0-4133-92ab-79d36edba7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8f7dd-2eb0-4133-92ab-79d36edba7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B13068-1345-4171-977D-30ACEFF6DBCA}"/>
</file>

<file path=customXml/itemProps2.xml><?xml version="1.0" encoding="utf-8"?>
<ds:datastoreItem xmlns:ds="http://schemas.openxmlformats.org/officeDocument/2006/customXml" ds:itemID="{ADD1B497-4BD9-45D8-88B7-D6550D5F469F}"/>
</file>

<file path=customXml/itemProps3.xml><?xml version="1.0" encoding="utf-8"?>
<ds:datastoreItem xmlns:ds="http://schemas.openxmlformats.org/officeDocument/2006/customXml" ds:itemID="{0652A44E-70E7-4B9A-80DC-AFDBD02C4E22}"/>
</file>

<file path=docProps/app.xml><?xml version="1.0" encoding="utf-8"?>
<Properties xmlns="http://schemas.openxmlformats.org/officeDocument/2006/extended-properties" xmlns:vt="http://schemas.openxmlformats.org/officeDocument/2006/docPropsVTypes">
  <TotalTime>1946</TotalTime>
  <Words>181</Words>
  <Application>Microsoft Office PowerPoint</Application>
  <PresentationFormat>Widescreen</PresentationFormat>
  <Paragraphs>34</Paragraphs>
  <Slides>4</Slides>
  <Notes>0</Notes>
  <HiddenSlides>0</HiddenSlides>
  <MMClips>4</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9" baseType="lpstr">
      <vt:lpstr>Arial</vt:lpstr>
      <vt:lpstr>Calibri</vt:lpstr>
      <vt:lpstr>Calibri Light</vt:lpstr>
      <vt:lpstr>Office Theme</vt:lpstr>
      <vt:lpstr>Adobe Acrobat Document</vt:lpstr>
      <vt:lpstr>    SCIENCE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Downing</dc:creator>
  <cp:lastModifiedBy>Lisa Downing</cp:lastModifiedBy>
  <cp:revision>120</cp:revision>
  <dcterms:created xsi:type="dcterms:W3CDTF">2020-07-13T10:58:18Z</dcterms:created>
  <dcterms:modified xsi:type="dcterms:W3CDTF">2021-02-08T15:00:49Z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0x010100B71759FC00585A40B6D6B58A09B6D21A</vt:lpwstr>
  </property>
</Properties>
</file>