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60" r:id="rId5"/>
    <p:sldId id="256" r:id="rId6"/>
    <p:sldId id="261" r:id="rId7"/>
    <p:sldId id="263" r:id="rId8"/>
    <p:sldId id="262" r:id="rId9"/>
    <p:sldId id="25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79069-D373-40C8-9257-6C7EA271EE4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B1C57-CB35-4CAD-A255-667F20EA2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659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99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390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63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01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87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23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896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452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357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29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4AFB3-770E-4D7B-8956-C7734C93C4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922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2BB26FF-B3E6-45ED-B9B3-86CCF21FE76F}"/>
              </a:ext>
            </a:extLst>
          </p:cNvPr>
          <p:cNvSpPr txBox="1"/>
          <p:nvPr/>
        </p:nvSpPr>
        <p:spPr>
          <a:xfrm>
            <a:off x="3064412" y="2145352"/>
            <a:ext cx="60631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Starlings Maths Home Learning  </a:t>
            </a:r>
          </a:p>
          <a:p>
            <a:pPr algn="ctr"/>
            <a:r>
              <a:rPr lang="en-GB" sz="4800" dirty="0" smtClean="0"/>
              <a:t>Thursday 11</a:t>
            </a:r>
            <a:r>
              <a:rPr lang="en-GB" sz="4800" baseline="30000" dirty="0" smtClean="0"/>
              <a:t>th</a:t>
            </a:r>
            <a:r>
              <a:rPr lang="en-GB" sz="4800" dirty="0" smtClean="0"/>
              <a:t> February</a:t>
            </a:r>
            <a:endParaRPr lang="en-GB" sz="4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BD720D-550C-48E0-BC37-DC98286372C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93" y="227514"/>
            <a:ext cx="2117188" cy="17117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7326" y="4863899"/>
            <a:ext cx="2114821" cy="1770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75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65861" y="3016090"/>
            <a:ext cx="8752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WEIGHT &amp; VOLUME LESSON 3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0709" y="3933540"/>
            <a:ext cx="9953897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lang="en-GB" sz="2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212" y="531235"/>
            <a:ext cx="3131351" cy="209244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20212" y="3930116"/>
            <a:ext cx="10834479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 smtClean="0"/>
              <a:t>Good Morning Starlings</a:t>
            </a:r>
          </a:p>
          <a:p>
            <a:pPr algn="ctr">
              <a:lnSpc>
                <a:spcPct val="150000"/>
              </a:lnSpc>
            </a:pPr>
            <a:r>
              <a:rPr lang="en-GB" sz="2000" dirty="0" smtClean="0"/>
              <a:t>In </a:t>
            </a:r>
            <a:r>
              <a:rPr lang="en-GB" sz="2000" dirty="0"/>
              <a:t>this lesson, </a:t>
            </a:r>
            <a:r>
              <a:rPr lang="en-GB" sz="2000" dirty="0" smtClean="0"/>
              <a:t>we are still thing about </a:t>
            </a:r>
            <a:r>
              <a:rPr lang="en-GB" sz="2000" b="1" dirty="0" smtClean="0"/>
              <a:t>weight</a:t>
            </a:r>
            <a:r>
              <a:rPr lang="en-GB" sz="2000" dirty="0" smtClean="0"/>
              <a:t> and you are going to </a:t>
            </a:r>
            <a:r>
              <a:rPr lang="en-GB" sz="2000" dirty="0"/>
              <a:t>compare and order objects by </a:t>
            </a:r>
            <a:r>
              <a:rPr lang="en-GB" sz="2000" dirty="0" smtClean="0"/>
              <a:t>their weight.</a:t>
            </a:r>
          </a:p>
          <a:p>
            <a:pPr algn="ctr">
              <a:lnSpc>
                <a:spcPct val="150000"/>
              </a:lnSpc>
            </a:pPr>
            <a:endParaRPr lang="en-GB" sz="2000" dirty="0" smtClean="0"/>
          </a:p>
          <a:p>
            <a:pPr algn="ctr">
              <a:lnSpc>
                <a:spcPct val="150000"/>
              </a:lnSpc>
            </a:pPr>
            <a:r>
              <a:rPr lang="en-GB" sz="2000" dirty="0" smtClean="0"/>
              <a:t>Remember that we have to use the same sized objects on one end of the scale to weigh correctly.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2645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r="841" b="2954"/>
          <a:stretch/>
        </p:blipFill>
        <p:spPr>
          <a:xfrm>
            <a:off x="2458076" y="450136"/>
            <a:ext cx="7784330" cy="5590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475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5605" y="1239982"/>
            <a:ext cx="8585922" cy="52520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4841" y="220807"/>
            <a:ext cx="2486025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962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381" y="157162"/>
            <a:ext cx="5263873" cy="643053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0106" y="157162"/>
            <a:ext cx="5162550" cy="37052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0581" y="4002664"/>
            <a:ext cx="5172075" cy="26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412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Your Daily Challenge – Gurnard Prescho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15" y="256474"/>
            <a:ext cx="2273117" cy="19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0987" y="256474"/>
            <a:ext cx="8606322" cy="532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2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AD4CFA140EB4A80C5A2F767E61656" ma:contentTypeVersion="9" ma:contentTypeDescription="Create a new document." ma:contentTypeScope="" ma:versionID="77fa52eb842390f60d7a949c0542ceb2">
  <xsd:schema xmlns:xsd="http://www.w3.org/2001/XMLSchema" xmlns:xs="http://www.w3.org/2001/XMLSchema" xmlns:p="http://schemas.microsoft.com/office/2006/metadata/properties" xmlns:ns2="5ad0ee9d-2391-47bc-bd54-552549e2ac31" targetNamespace="http://schemas.microsoft.com/office/2006/metadata/properties" ma:root="true" ma:fieldsID="3aed9d836dad8c4fa9aec7e59f2f9e32" ns2:_="">
    <xsd:import namespace="5ad0ee9d-2391-47bc-bd54-552549e2ac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ee9d-2391-47bc-bd54-552549e2ac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60E8A5B-E7F8-486E-A8F0-2202AD04B941}">
  <ds:schemaRefs>
    <ds:schemaRef ds:uri="http://schemas.microsoft.com/office/infopath/2007/PartnerControls"/>
    <ds:schemaRef ds:uri="5ad0ee9d-2391-47bc-bd54-552549e2ac31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48EB23E-FE2B-4566-8A19-66CDE51F05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d0ee9d-2391-47bc-bd54-552549e2ac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557A74-BC58-4828-BF7F-46189311D3C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3055</TotalTime>
  <Words>58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Lesley Judge</cp:lastModifiedBy>
  <cp:revision>73</cp:revision>
  <dcterms:created xsi:type="dcterms:W3CDTF">2020-11-02T10:04:53Z</dcterms:created>
  <dcterms:modified xsi:type="dcterms:W3CDTF">2021-02-03T12:37:08Z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0x010100DDDAD4CFA140EB4A80C5A2F767E61656</vt:lpwstr>
  </property>
</Properties>
</file>