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61" r:id="rId6"/>
    <p:sldId id="278" r:id="rId7"/>
    <p:sldId id="280" r:id="rId8"/>
    <p:sldId id="284" r:id="rId9"/>
    <p:sldId id="285" r:id="rId10"/>
    <p:sldId id="286" r:id="rId1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C150A41-B14B-4B84-AF8D-D73D35B015CF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8nR2JM9oC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Thursday 11</a:t>
            </a:r>
            <a:r>
              <a:rPr lang="en-GB" b="1" baseline="30000" dirty="0" smtClean="0"/>
              <a:t>th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10614" y="3549106"/>
            <a:ext cx="846940" cy="8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1" y="282717"/>
            <a:ext cx="40756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Main outcome of the session:</a:t>
            </a:r>
          </a:p>
          <a:p>
            <a:r>
              <a:rPr lang="en-GB" sz="3000" dirty="0" smtClean="0"/>
              <a:t>To make an informative poster which explains the problems faced by black rhinos.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2897" y="3289028"/>
            <a:ext cx="1350463" cy="13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76" y="118186"/>
            <a:ext cx="19245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Highlight the important information about why rhinos have become endangered in paragraphs 4 and 5.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969" y="74641"/>
            <a:ext cx="5012954" cy="6739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323" y="118186"/>
            <a:ext cx="5015695" cy="617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6714309" y="1123406"/>
            <a:ext cx="3439885" cy="19333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714309" y="2852057"/>
            <a:ext cx="5477691" cy="19333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542" y="3130889"/>
            <a:ext cx="975995" cy="9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321" y="260178"/>
            <a:ext cx="113744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Activity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Practise writing sentences which use modal verbs and brackets or dashes about the problems rhinos face.</a:t>
            </a:r>
            <a:endParaRPr kumimoji="0" lang="en-GB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01" y="2829214"/>
            <a:ext cx="5303520" cy="2008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15" y="3294118"/>
            <a:ext cx="1493553" cy="1078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321" y="2518350"/>
            <a:ext cx="114924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Remember…</a:t>
            </a:r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 smtClean="0"/>
          </a:p>
          <a:p>
            <a:r>
              <a:rPr lang="en-GB" dirty="0" smtClean="0"/>
              <a:t>Brackets </a:t>
            </a:r>
            <a:r>
              <a:rPr lang="en-GB" dirty="0"/>
              <a:t>are used to add extra information in a sentence – an informal comment, extra detail or a list of items </a:t>
            </a:r>
            <a:endParaRPr lang="en-GB" dirty="0" smtClean="0"/>
          </a:p>
          <a:p>
            <a:r>
              <a:rPr lang="en-GB" dirty="0" smtClean="0"/>
              <a:t>e.g</a:t>
            </a:r>
            <a:r>
              <a:rPr lang="en-GB" dirty="0"/>
              <a:t>. </a:t>
            </a:r>
            <a:r>
              <a:rPr lang="en-GB" i="1" dirty="0"/>
              <a:t>I loved France (especially the food!) and I’ll definitely visit again. </a:t>
            </a:r>
            <a:endParaRPr lang="en-GB" i="1" dirty="0" smtClean="0"/>
          </a:p>
          <a:p>
            <a:endParaRPr lang="en-GB" dirty="0"/>
          </a:p>
          <a:p>
            <a:r>
              <a:rPr lang="en-GB" dirty="0"/>
              <a:t>Dashes are used in a similar way but are useful for adding additional comments at the end of the sentence e.g. </a:t>
            </a:r>
            <a:r>
              <a:rPr lang="en-GB" i="1" dirty="0"/>
              <a:t>I visited the beach in Wales – it was stunning! </a:t>
            </a:r>
            <a:r>
              <a:rPr lang="en-GB" dirty="0"/>
              <a:t>	</a:t>
            </a:r>
          </a:p>
          <a:p>
            <a:endParaRPr lang="en-GB" sz="30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2635" y="1832171"/>
            <a:ext cx="1193811" cy="11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322" y="260178"/>
            <a:ext cx="37417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Activity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Practise writing sentences which use modal verbs and brackets or dashes about the problems rhinos face.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66061F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33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764" y="260178"/>
            <a:ext cx="7871890" cy="63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78" y="173092"/>
            <a:ext cx="113744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Activity </a:t>
            </a:r>
            <a:r>
              <a:rPr lang="en-GB" sz="2200" b="1" dirty="0" smtClean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Use your</a:t>
            </a:r>
            <a:r>
              <a:rPr kumimoji="0" lang="en-GB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sentences to </a:t>
            </a:r>
            <a:r>
              <a:rPr kumimoji="0" lang="en-GB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create a poster </a:t>
            </a:r>
            <a:r>
              <a:rPr kumimoji="0" lang="en-GB" sz="2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about black rhinos and why people should protect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baseline="0" dirty="0" smtClean="0">
                <a:solidFill>
                  <a:prstClr val="black"/>
                </a:solidFill>
                <a:latin typeface="Calibri" panose="020F0502020204030204"/>
              </a:rPr>
              <a:t>Audience:</a:t>
            </a:r>
            <a:r>
              <a:rPr lang="en-GB" sz="22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200" dirty="0" smtClean="0">
                <a:solidFill>
                  <a:prstClr val="black"/>
                </a:solidFill>
                <a:latin typeface="Calibri" panose="020F0502020204030204"/>
              </a:rPr>
              <a:t>the audience for your poster is villagers in Southern Eastern Africa – it will be displayed on the community notice board. 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587" y="1963781"/>
            <a:ext cx="2784019" cy="2231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587" y="4194945"/>
            <a:ext cx="2784019" cy="2499655"/>
          </a:xfrm>
          <a:prstGeom prst="rect">
            <a:avLst/>
          </a:prstGeom>
        </p:spPr>
      </p:pic>
      <p:pic>
        <p:nvPicPr>
          <p:cNvPr id="1026" name="Picture 2" descr="https://friendoftheearth.org/wp-content/uploads/Rhino-01-scal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1" y="2272306"/>
            <a:ext cx="7824917" cy="439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740" y="1321193"/>
            <a:ext cx="757934" cy="7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5246" y="6211669"/>
            <a:ext cx="3184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youtu.be/88nR2JM9oC8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829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83956E-D651-41E4-8641-1614801B84B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ff8f7dd-2eb0-4133-92ab-79d36edba735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CEA012-510B-45AF-8D25-B1401E5CAA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24C25B-B562-4707-BE86-DF94BBB6C6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246</Words>
  <Application>Microsoft Office PowerPoint</Application>
  <PresentationFormat>Widescreen</PresentationFormat>
  <Paragraphs>32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188</cp:revision>
  <dcterms:created xsi:type="dcterms:W3CDTF">2020-07-13T10:58:18Z</dcterms:created>
  <dcterms:modified xsi:type="dcterms:W3CDTF">2021-02-09T12:11:19Z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