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72" r:id="rId3"/>
    <p:sldId id="274" r:id="rId4"/>
    <p:sldId id="291" r:id="rId5"/>
    <p:sldId id="290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75" r:id="rId14"/>
    <p:sldId id="289" r:id="rId15"/>
    <p:sldId id="27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D610A-A631-4428-A94C-BA8C05B36BCA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C2874-1D60-429C-ABD3-36465C2A0F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749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044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156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903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0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821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439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959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617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509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542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393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512AE-7288-4A03-905D-4CDE759524DC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265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7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hyperlink" Target="https://www.nctm.org/Classroom-Resources/Illuminations/Interactives/Cube-Nets/" TargetMode="Externa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9399" y="471054"/>
            <a:ext cx="9144000" cy="1213873"/>
          </a:xfrm>
        </p:spPr>
        <p:txBody>
          <a:bodyPr/>
          <a:lstStyle/>
          <a:p>
            <a:r>
              <a:rPr lang="en-GB" b="1" u="sng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6460" y="1652451"/>
            <a:ext cx="9144000" cy="1655762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 smtClean="0"/>
              <a:t>11.02.21</a:t>
            </a:r>
            <a:endParaRPr lang="en-GB" b="1" dirty="0"/>
          </a:p>
          <a:p>
            <a:endParaRPr lang="en-GB" b="1" dirty="0"/>
          </a:p>
          <a:p>
            <a:r>
              <a:rPr lang="en-GB" sz="4000" b="1" dirty="0" smtClean="0"/>
              <a:t>     Nets</a:t>
            </a:r>
            <a:endParaRPr lang="en-GB" sz="4000" b="1" dirty="0"/>
          </a:p>
          <a:p>
            <a:endParaRPr lang="en-GB" b="1" dirty="0"/>
          </a:p>
        </p:txBody>
      </p:sp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299" y="4267908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BD720D-550C-48E0-BC37-DC98286372C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6" y="230909"/>
            <a:ext cx="2231612" cy="19842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62" y="3132066"/>
            <a:ext cx="5731093" cy="3685697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79452" y="9289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7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41" y="347626"/>
            <a:ext cx="1366980" cy="915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841" y="1866009"/>
            <a:ext cx="904009" cy="11300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0278" y="805415"/>
            <a:ext cx="9819213" cy="55410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2555" y="3183325"/>
            <a:ext cx="1348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Tick any net</a:t>
            </a:r>
            <a:r>
              <a:rPr lang="en-GB" sz="2400" dirty="0" smtClean="0">
                <a:solidFill>
                  <a:srgbClr val="FF0000"/>
                </a:solidFill>
              </a:rPr>
              <a:t>s</a:t>
            </a:r>
            <a:r>
              <a:rPr lang="en-GB" sz="2400" dirty="0" smtClean="0"/>
              <a:t> …</a:t>
            </a:r>
            <a:endParaRPr lang="en-GB" sz="2400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6163" y="43390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3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2" y="71345"/>
            <a:ext cx="1366980" cy="9155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450" y="529134"/>
            <a:ext cx="10113968" cy="582396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9016" y="1485034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016" y="3755592"/>
            <a:ext cx="1104900" cy="1304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405" y="2470507"/>
            <a:ext cx="904009" cy="113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6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11" y="77705"/>
            <a:ext cx="1366980" cy="9155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0400" y="77705"/>
            <a:ext cx="9283990" cy="670637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0689" y="14665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3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31" y="89073"/>
            <a:ext cx="1233808" cy="11301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386" y="1286452"/>
            <a:ext cx="5676900" cy="5467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0947" y="267853"/>
            <a:ext cx="4555212" cy="628305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65123" y="4104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5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5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18079" y="0"/>
            <a:ext cx="26007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u="sng" dirty="0" smtClean="0"/>
              <a:t>Challenge </a:t>
            </a:r>
            <a:endParaRPr lang="en-GB" sz="4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12" y="868218"/>
            <a:ext cx="11307767" cy="580043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12107" y="1410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8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14" y="61556"/>
            <a:ext cx="1502477" cy="13762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24624" y="61556"/>
            <a:ext cx="26007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u="sng" dirty="0" smtClean="0"/>
              <a:t>Challenge </a:t>
            </a:r>
            <a:endParaRPr lang="en-GB" sz="4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4624" y="966720"/>
            <a:ext cx="10120301" cy="53076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98" y="3994583"/>
            <a:ext cx="1714500" cy="1990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9075" y="1437774"/>
            <a:ext cx="4895850" cy="367665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74434" y="1678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9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7344" y="97270"/>
            <a:ext cx="4798243" cy="1583748"/>
          </a:xfrm>
        </p:spPr>
        <p:txBody>
          <a:bodyPr>
            <a:normAutofit fontScale="90000"/>
          </a:bodyPr>
          <a:lstStyle/>
          <a:p>
            <a:r>
              <a:rPr lang="en-GB" b="1" u="sng" dirty="0" smtClean="0"/>
              <a:t>Starter Activity</a:t>
            </a:r>
            <a:br>
              <a:rPr lang="en-GB" b="1" u="sng" dirty="0" smtClean="0"/>
            </a:br>
            <a:r>
              <a:rPr lang="en-GB" b="1" u="sng" dirty="0" smtClean="0"/>
              <a:t/>
            </a:r>
            <a:br>
              <a:rPr lang="en-GB" b="1" u="sng" dirty="0" smtClean="0"/>
            </a:br>
            <a:endParaRPr lang="en-GB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8475" y="775948"/>
            <a:ext cx="5449743" cy="604395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1052" y="4017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1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039" y="218383"/>
            <a:ext cx="1688143" cy="1546282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97344" y="97270"/>
            <a:ext cx="4798243" cy="1583748"/>
          </a:xfrm>
        </p:spPr>
        <p:txBody>
          <a:bodyPr>
            <a:normAutofit fontScale="90000"/>
          </a:bodyPr>
          <a:lstStyle/>
          <a:p>
            <a:r>
              <a:rPr lang="en-GB" b="1" u="sng" dirty="0" smtClean="0"/>
              <a:t>Starter Activity</a:t>
            </a:r>
            <a:br>
              <a:rPr lang="en-GB" b="1" u="sng" dirty="0" smtClean="0"/>
            </a:br>
            <a:r>
              <a:rPr lang="en-GB" b="1" u="sng" dirty="0" smtClean="0"/>
              <a:t/>
            </a:r>
            <a:br>
              <a:rPr lang="en-GB" b="1" u="sng" dirty="0" smtClean="0"/>
            </a:br>
            <a:endParaRPr lang="en-GB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5346" y="889144"/>
            <a:ext cx="7508179" cy="5943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9088" y="21131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2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708" y="0"/>
            <a:ext cx="3787055" cy="67909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46982" y="434109"/>
            <a:ext cx="23937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u="sng" dirty="0" smtClean="0"/>
              <a:t>Properties</a:t>
            </a:r>
            <a:endParaRPr lang="en-GB" sz="4000" b="1" u="sng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6797" y="1244744"/>
            <a:ext cx="7256429" cy="4315547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60398" y="1904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0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527" y="277090"/>
            <a:ext cx="4661318" cy="655799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7016" y="672234"/>
            <a:ext cx="487363" cy="487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4029" y="15480"/>
            <a:ext cx="1704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3D Shapes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49411" y="149013"/>
            <a:ext cx="854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Nets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69745" y="1828800"/>
            <a:ext cx="2096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Can you identify how many faces each shape has?</a:t>
            </a:r>
            <a:endParaRPr lang="en-GB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649665" y="3556086"/>
            <a:ext cx="2096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Can you name the 2D shape that each face is?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282883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12364" y="618837"/>
            <a:ext cx="26194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u="sng" dirty="0" smtClean="0"/>
              <a:t>What is a net?</a:t>
            </a:r>
            <a:endParaRPr lang="en-GB" sz="3200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280" y="387928"/>
            <a:ext cx="5922347" cy="40909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05527" y="532256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hlinkClick r:id="rId5"/>
              </a:rPr>
              <a:t>https://www.nctm.org/Classroom-Resources/Illuminations/Interactives/Cube-Nets</a:t>
            </a:r>
            <a:r>
              <a:rPr lang="en-GB" dirty="0" smtClean="0">
                <a:hlinkClick r:id="rId5"/>
              </a:rPr>
              <a:t>/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9690" y="1675244"/>
            <a:ext cx="3190875" cy="277177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16034" y="54197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9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6242" y="169476"/>
            <a:ext cx="5937395" cy="648532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4184" y="26118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2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034" y="163214"/>
            <a:ext cx="5610802" cy="656547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979" y="10416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3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56" y="1318254"/>
            <a:ext cx="1366980" cy="915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619" y="3117273"/>
            <a:ext cx="904009" cy="11300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5461" y="461817"/>
            <a:ext cx="9490684" cy="58979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739" y="4479636"/>
            <a:ext cx="13528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Look at the faces on the 3D shapes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9937" y="3891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9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1812</TotalTime>
  <Words>58</Words>
  <Application>Microsoft Office PowerPoint</Application>
  <PresentationFormat>Widescreen</PresentationFormat>
  <Paragraphs>17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Mathematics</vt:lpstr>
      <vt:lpstr>Starter Activity  </vt:lpstr>
      <vt:lpstr>Starter Activity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Mathematics</dc:title>
  <dc:creator>home</dc:creator>
  <cp:lastModifiedBy>home</cp:lastModifiedBy>
  <cp:revision>157</cp:revision>
  <dcterms:created xsi:type="dcterms:W3CDTF">2021-01-15T16:34:08Z</dcterms:created>
  <dcterms:modified xsi:type="dcterms:W3CDTF">2021-02-09T13:30:56Z</dcterms:modified>
</cp:coreProperties>
</file>