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2" r:id="rId6"/>
    <p:sldId id="263" r:id="rId7"/>
    <p:sldId id="270" r:id="rId8"/>
    <p:sldId id="265" r:id="rId9"/>
    <p:sldId id="277" r:id="rId10"/>
    <p:sldId id="275" r:id="rId11"/>
    <p:sldId id="268" r:id="rId12"/>
    <p:sldId id="27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08/02/2021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4a"/><Relationship Id="rId7" Type="http://schemas.openxmlformats.org/officeDocument/2006/relationships/image" Target="../media/image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5.m4a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5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65546"/>
            <a:ext cx="9144000" cy="2387600"/>
          </a:xfrm>
        </p:spPr>
        <p:txBody>
          <a:bodyPr/>
          <a:lstStyle/>
          <a:p>
            <a:r>
              <a:rPr lang="en-GB" b="1" dirty="0"/>
              <a:t>Mathematics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837451"/>
            <a:ext cx="9144000" cy="2291140"/>
          </a:xfrm>
        </p:spPr>
        <p:txBody>
          <a:bodyPr>
            <a:normAutofit/>
          </a:bodyPr>
          <a:lstStyle/>
          <a:p>
            <a:r>
              <a:rPr lang="en-GB" b="1" dirty="0"/>
              <a:t>Date: </a:t>
            </a:r>
            <a:r>
              <a:rPr lang="en-GB" dirty="0"/>
              <a:t>11.02.21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Week 6 – Lesson 4</a:t>
            </a:r>
          </a:p>
          <a:p>
            <a:r>
              <a:rPr lang="en-GB" b="1" dirty="0"/>
              <a:t>Timetables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026" name="Picture 2" descr="Power Maths - created in partnership with White Rose Maths and recommended  by the DfE!*">
            <a:extLst>
              <a:ext uri="{FF2B5EF4-FFF2-40B4-BE49-F238E27FC236}">
                <a16:creationId xmlns:a16="http://schemas.microsoft.com/office/drawing/2014/main" id="{2ECBC306-4EF3-4D74-9A0F-E6245B719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663" y="4133298"/>
            <a:ext cx="4263571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E790CB-F8B5-4943-821A-B883892E1215}"/>
              </a:ext>
            </a:extLst>
          </p:cNvPr>
          <p:cNvSpPr txBox="1"/>
          <p:nvPr/>
        </p:nvSpPr>
        <p:spPr>
          <a:xfrm>
            <a:off x="7268387" y="5413765"/>
            <a:ext cx="4724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dirty="0"/>
              <a:t>We will go through the possible methods and answers on the next slide.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F20A57-448F-42E0-8DFB-39B959D6EE3D}"/>
              </a:ext>
            </a:extLst>
          </p:cNvPr>
          <p:cNvSpPr txBox="1"/>
          <p:nvPr/>
        </p:nvSpPr>
        <p:spPr>
          <a:xfrm>
            <a:off x="7268387" y="2537550"/>
            <a:ext cx="435428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Look at the picture clue. What can you see?</a:t>
            </a:r>
          </a:p>
          <a:p>
            <a:r>
              <a:rPr lang="en-GB" sz="1700" dirty="0"/>
              <a:t>Have a look at the questions. </a:t>
            </a:r>
          </a:p>
          <a:p>
            <a:endParaRPr lang="en-GB" sz="1700" dirty="0"/>
          </a:p>
          <a:p>
            <a:r>
              <a:rPr lang="en-GB" sz="1700" dirty="0"/>
              <a:t>Click on the sound button to hear the questions read to you. We will also talk through the questions together like we do in school. 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3BF17F08-5743-4712-98CE-A783664C44E9}"/>
              </a:ext>
            </a:extLst>
          </p:cNvPr>
          <p:cNvSpPr/>
          <p:nvPr/>
        </p:nvSpPr>
        <p:spPr>
          <a:xfrm>
            <a:off x="9717313" y="203711"/>
            <a:ext cx="2275474" cy="1555816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E8E78-D37A-48DC-88B4-10F3138F48E9}"/>
              </a:ext>
            </a:extLst>
          </p:cNvPr>
          <p:cNvSpPr txBox="1"/>
          <p:nvPr/>
        </p:nvSpPr>
        <p:spPr>
          <a:xfrm>
            <a:off x="10064196" y="567652"/>
            <a:ext cx="1581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2476BD-6685-4B29-8617-B9C24DDD038B}"/>
              </a:ext>
            </a:extLst>
          </p:cNvPr>
          <p:cNvGrpSpPr/>
          <p:nvPr/>
        </p:nvGrpSpPr>
        <p:grpSpPr>
          <a:xfrm>
            <a:off x="788783" y="230012"/>
            <a:ext cx="5959490" cy="6397976"/>
            <a:chOff x="272531" y="-842274"/>
            <a:chExt cx="6596871" cy="688431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784A08-9999-4FC5-8416-B1DBB282D3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34" t="9260" r="30543" b="8342"/>
            <a:stretch/>
          </p:blipFill>
          <p:spPr>
            <a:xfrm>
              <a:off x="272531" y="-842274"/>
              <a:ext cx="6596871" cy="427127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E43CFA7-4302-40F0-B411-C778E41280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2" t="29778" r="30671" b="20580"/>
            <a:stretch/>
          </p:blipFill>
          <p:spPr>
            <a:xfrm>
              <a:off x="272531" y="3429000"/>
              <a:ext cx="6596870" cy="2613042"/>
            </a:xfrm>
            <a:prstGeom prst="rect">
              <a:avLst/>
            </a:prstGeom>
          </p:spPr>
        </p:pic>
      </p:grpSp>
      <p:pic>
        <p:nvPicPr>
          <p:cNvPr id="2" name="MATHS SLIDE 12">
            <a:hlinkClick r:id="" action="ppaction://media"/>
            <a:extLst>
              <a:ext uri="{FF2B5EF4-FFF2-40B4-BE49-F238E27FC236}">
                <a16:creationId xmlns:a16="http://schemas.microsoft.com/office/drawing/2014/main" id="{97CE5D42-285B-4E4F-8703-6ECF70027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20987" y="4501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40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E9EAEB0-888B-49B2-97D2-39238F42BEB0}"/>
              </a:ext>
            </a:extLst>
          </p:cNvPr>
          <p:cNvSpPr txBox="1"/>
          <p:nvPr/>
        </p:nvSpPr>
        <p:spPr>
          <a:xfrm>
            <a:off x="6866246" y="3023094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A.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E36DCB2-3F6C-461E-B006-D0E53F12EF93}"/>
              </a:ext>
            </a:extLst>
          </p:cNvPr>
          <p:cNvSpPr/>
          <p:nvPr/>
        </p:nvSpPr>
        <p:spPr>
          <a:xfrm>
            <a:off x="9640812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1AB54B-61E7-416E-AE4B-3DF44B6E7982}"/>
              </a:ext>
            </a:extLst>
          </p:cNvPr>
          <p:cNvSpPr txBox="1"/>
          <p:nvPr/>
        </p:nvSpPr>
        <p:spPr>
          <a:xfrm>
            <a:off x="10096006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76FD83-2396-4BE6-AA2E-83C44AD9A028}"/>
              </a:ext>
            </a:extLst>
          </p:cNvPr>
          <p:cNvSpPr txBox="1"/>
          <p:nvPr/>
        </p:nvSpPr>
        <p:spPr>
          <a:xfrm>
            <a:off x="6899922" y="4828868"/>
            <a:ext cx="4688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and possible methods for question B.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8509729-B3A8-42A6-954F-5D7D09E04CB7}"/>
              </a:ext>
            </a:extLst>
          </p:cNvPr>
          <p:cNvGrpSpPr/>
          <p:nvPr/>
        </p:nvGrpSpPr>
        <p:grpSpPr>
          <a:xfrm>
            <a:off x="939708" y="93503"/>
            <a:ext cx="5508527" cy="6670993"/>
            <a:chOff x="848746" y="-2575243"/>
            <a:chExt cx="8239882" cy="96317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0D11D9F-0C86-4858-9091-0A3A0886A3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0895" t="16306" r="1520" b="13951"/>
            <a:stretch/>
          </p:blipFill>
          <p:spPr>
            <a:xfrm>
              <a:off x="848746" y="-2575243"/>
              <a:ext cx="8239882" cy="453165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54EA5ED-E5F1-41FC-8600-1D82BF885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1212" t="11906" r="1204" b="9023"/>
            <a:stretch/>
          </p:blipFill>
          <p:spPr>
            <a:xfrm>
              <a:off x="848746" y="1918813"/>
              <a:ext cx="8239882" cy="513770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C4D0A18-9693-4043-BC23-1BE2DF668A03}"/>
              </a:ext>
            </a:extLst>
          </p:cNvPr>
          <p:cNvSpPr txBox="1"/>
          <p:nvPr/>
        </p:nvSpPr>
        <p:spPr>
          <a:xfrm>
            <a:off x="2090816" y="4890916"/>
            <a:ext cx="50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+45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85EF3A-C251-4428-B834-AD80C416D9B3}"/>
              </a:ext>
            </a:extLst>
          </p:cNvPr>
          <p:cNvSpPr txBox="1"/>
          <p:nvPr/>
        </p:nvSpPr>
        <p:spPr>
          <a:xfrm>
            <a:off x="3072589" y="4920769"/>
            <a:ext cx="5035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+5</a:t>
            </a:r>
          </a:p>
        </p:txBody>
      </p:sp>
      <p:pic>
        <p:nvPicPr>
          <p:cNvPr id="4" name="MATHS SLIDE 13A">
            <a:hlinkClick r:id="" action="ppaction://media"/>
            <a:extLst>
              <a:ext uri="{FF2B5EF4-FFF2-40B4-BE49-F238E27FC236}">
                <a16:creationId xmlns:a16="http://schemas.microsoft.com/office/drawing/2014/main" id="{74DAEB61-68A8-481B-A31C-ABA91D2EC9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696" y="3843571"/>
            <a:ext cx="609600" cy="609600"/>
          </a:xfrm>
          <a:prstGeom prst="rect">
            <a:avLst/>
          </a:prstGeom>
        </p:spPr>
      </p:pic>
      <p:pic>
        <p:nvPicPr>
          <p:cNvPr id="12" name="MATHS SLIDE 13B">
            <a:hlinkClick r:id="" action="ppaction://media"/>
            <a:extLst>
              <a:ext uri="{FF2B5EF4-FFF2-40B4-BE49-F238E27FC236}">
                <a16:creationId xmlns:a16="http://schemas.microsoft.com/office/drawing/2014/main" id="{B6981C22-1494-4FDD-8771-FB8061BC5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12696" y="5753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1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22321359-6324-4ACA-9198-3E28E7130594}"/>
              </a:ext>
            </a:extLst>
          </p:cNvPr>
          <p:cNvSpPr/>
          <p:nvPr/>
        </p:nvSpPr>
        <p:spPr>
          <a:xfrm>
            <a:off x="9516120" y="231421"/>
            <a:ext cx="2365828" cy="155950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C6AC6D-2EC9-40DC-B093-0798DA9D1A41}"/>
              </a:ext>
            </a:extLst>
          </p:cNvPr>
          <p:cNvSpPr txBox="1"/>
          <p:nvPr/>
        </p:nvSpPr>
        <p:spPr>
          <a:xfrm>
            <a:off x="9971314" y="595676"/>
            <a:ext cx="1492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Let’s work together!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A3D697-B12B-43EC-BC42-F97D9259ACCB}"/>
              </a:ext>
            </a:extLst>
          </p:cNvPr>
          <p:cNvSpPr txBox="1"/>
          <p:nvPr/>
        </p:nvSpPr>
        <p:spPr>
          <a:xfrm>
            <a:off x="728063" y="6179416"/>
            <a:ext cx="59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answers.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2C7EE1-0D21-4879-B029-35A75D055A8B}"/>
              </a:ext>
            </a:extLst>
          </p:cNvPr>
          <p:cNvSpPr txBox="1"/>
          <p:nvPr/>
        </p:nvSpPr>
        <p:spPr>
          <a:xfrm>
            <a:off x="858881" y="294654"/>
            <a:ext cx="5724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below to hear the question read to you. We will work together to reach the answer.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1CE833-7001-4556-AFB6-A2481D274415}"/>
              </a:ext>
            </a:extLst>
          </p:cNvPr>
          <p:cNvGrpSpPr/>
          <p:nvPr/>
        </p:nvGrpSpPr>
        <p:grpSpPr>
          <a:xfrm>
            <a:off x="728063" y="1172565"/>
            <a:ext cx="7836994" cy="4710356"/>
            <a:chOff x="430706" y="1442181"/>
            <a:chExt cx="7208661" cy="450642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064DEF-B1FC-4174-8A0C-7C7339B0ED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41" t="18089" r="40056" b="67700"/>
            <a:stretch/>
          </p:blipFill>
          <p:spPr>
            <a:xfrm>
              <a:off x="433651" y="1442181"/>
              <a:ext cx="7205716" cy="923330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CC2DD47-BA72-4FD7-A0B2-535466926D38}"/>
                </a:ext>
              </a:extLst>
            </p:cNvPr>
            <p:cNvGrpSpPr/>
            <p:nvPr/>
          </p:nvGrpSpPr>
          <p:grpSpPr>
            <a:xfrm>
              <a:off x="430706" y="2327028"/>
              <a:ext cx="7208660" cy="3621578"/>
              <a:chOff x="728063" y="1426673"/>
              <a:chExt cx="7208660" cy="362157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E6C9CC7-F49A-48D4-8F5E-DC79CDFCD1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972" t="19184" r="34903" b="25080"/>
              <a:stretch/>
            </p:blipFill>
            <p:spPr>
              <a:xfrm>
                <a:off x="728063" y="1426673"/>
                <a:ext cx="7208660" cy="3621578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08655C5-FE99-4ACA-9476-3A59D073F75A}"/>
                  </a:ext>
                </a:extLst>
              </p:cNvPr>
              <p:cNvSpPr/>
              <p:nvPr/>
            </p:nvSpPr>
            <p:spPr>
              <a:xfrm>
                <a:off x="1009650" y="1426673"/>
                <a:ext cx="285750" cy="5926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2" name="MATHS SLIDE 14A">
            <a:hlinkClick r:id="" action="ppaction://media"/>
            <a:extLst>
              <a:ext uri="{FF2B5EF4-FFF2-40B4-BE49-F238E27FC236}">
                <a16:creationId xmlns:a16="http://schemas.microsoft.com/office/drawing/2014/main" id="{DFEA284E-F3B6-4C29-B9FC-A552177DE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38638" y="313019"/>
            <a:ext cx="609600" cy="609600"/>
          </a:xfrm>
          <a:prstGeom prst="rect">
            <a:avLst/>
          </a:prstGeom>
        </p:spPr>
      </p:pic>
      <p:pic>
        <p:nvPicPr>
          <p:cNvPr id="8" name="MATHS SLIDE 14B">
            <a:hlinkClick r:id="" action="ppaction://media"/>
            <a:extLst>
              <a:ext uri="{FF2B5EF4-FFF2-40B4-BE49-F238E27FC236}">
                <a16:creationId xmlns:a16="http://schemas.microsoft.com/office/drawing/2014/main" id="{CE55821F-1DA3-472D-BD14-3E6F2D43D2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29038" y="6059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7875B6B-4668-4F53-A57D-44F50025D9EA}"/>
              </a:ext>
            </a:extLst>
          </p:cNvPr>
          <p:cNvSpPr/>
          <p:nvPr/>
        </p:nvSpPr>
        <p:spPr>
          <a:xfrm>
            <a:off x="9795164" y="121693"/>
            <a:ext cx="2196512" cy="1373615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C36E97-600A-4593-8643-016F253EBB22}"/>
              </a:ext>
            </a:extLst>
          </p:cNvPr>
          <p:cNvSpPr txBox="1"/>
          <p:nvPr/>
        </p:nvSpPr>
        <p:spPr>
          <a:xfrm>
            <a:off x="10076409" y="573632"/>
            <a:ext cx="1617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E34D1-262F-4439-BF0C-B12E4340A4B9}"/>
              </a:ext>
            </a:extLst>
          </p:cNvPr>
          <p:cNvSpPr txBox="1"/>
          <p:nvPr/>
        </p:nvSpPr>
        <p:spPr>
          <a:xfrm>
            <a:off x="7500106" y="2385309"/>
            <a:ext cx="4193368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E4CE27-D327-45AB-988E-8AD4A1EF1B55}"/>
              </a:ext>
            </a:extLst>
          </p:cNvPr>
          <p:cNvSpPr txBox="1"/>
          <p:nvPr/>
        </p:nvSpPr>
        <p:spPr>
          <a:xfrm>
            <a:off x="7500106" y="4818367"/>
            <a:ext cx="4193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ECD3B62-246D-471B-95F3-4603C6A68C1D}"/>
              </a:ext>
            </a:extLst>
          </p:cNvPr>
          <p:cNvGrpSpPr/>
          <p:nvPr/>
        </p:nvGrpSpPr>
        <p:grpSpPr>
          <a:xfrm>
            <a:off x="326627" y="222526"/>
            <a:ext cx="6599045" cy="6412948"/>
            <a:chOff x="87084" y="67365"/>
            <a:chExt cx="6702380" cy="67232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0BCAA9C-B3FD-4E65-8ACE-298218F1425A}"/>
                </a:ext>
              </a:extLst>
            </p:cNvPr>
            <p:cNvSpPr/>
            <p:nvPr/>
          </p:nvSpPr>
          <p:spPr>
            <a:xfrm>
              <a:off x="5453998" y="2980562"/>
              <a:ext cx="1323760" cy="381007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A41D50-98AA-4ABF-AD5F-9F93299F50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024" t="22604" r="15587" b="38489"/>
            <a:stretch/>
          </p:blipFill>
          <p:spPr>
            <a:xfrm>
              <a:off x="87084" y="67365"/>
              <a:ext cx="6702380" cy="2950145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8F562E8-12B6-4F9F-9FC9-DDDFA4FD7BDF}"/>
                </a:ext>
              </a:extLst>
            </p:cNvPr>
            <p:cNvGrpSpPr/>
            <p:nvPr/>
          </p:nvGrpSpPr>
          <p:grpSpPr>
            <a:xfrm>
              <a:off x="87084" y="3017510"/>
              <a:ext cx="5733145" cy="3773123"/>
              <a:chOff x="1042359" y="2849056"/>
              <a:chExt cx="5624166" cy="4253821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5F5231A-FD6E-4627-9B1A-C626C6C5136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8896" t="60991" r="14975" b="3074"/>
              <a:stretch/>
            </p:blipFill>
            <p:spPr>
              <a:xfrm>
                <a:off x="1042359" y="2849056"/>
                <a:ext cx="5624166" cy="233495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DE3870A6-8D13-4C76-86DD-3193A4298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8423" t="42887" r="15654" b="28750"/>
              <a:stretch/>
            </p:blipFill>
            <p:spPr>
              <a:xfrm>
                <a:off x="1042359" y="5184009"/>
                <a:ext cx="5624166" cy="1918868"/>
              </a:xfrm>
              <a:prstGeom prst="rect">
                <a:avLst/>
              </a:prstGeom>
            </p:spPr>
          </p:pic>
        </p:grpSp>
      </p:grpSp>
      <p:pic>
        <p:nvPicPr>
          <p:cNvPr id="5" name="MATHS SLIDE 15">
            <a:hlinkClick r:id="" action="ppaction://media"/>
            <a:extLst>
              <a:ext uri="{FF2B5EF4-FFF2-40B4-BE49-F238E27FC236}">
                <a16:creationId xmlns:a16="http://schemas.microsoft.com/office/drawing/2014/main" id="{0B89843C-9F5B-4B25-AAC7-3B246E9F8C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5564" y="35955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60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33BBAF3-C07B-48A6-A1C9-6E136512EB04}"/>
              </a:ext>
            </a:extLst>
          </p:cNvPr>
          <p:cNvSpPr/>
          <p:nvPr/>
        </p:nvSpPr>
        <p:spPr>
          <a:xfrm>
            <a:off x="9665252" y="187910"/>
            <a:ext cx="2273378" cy="1345468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0D0AE-6703-49B0-B1B7-A3D965AAAF0D}"/>
              </a:ext>
            </a:extLst>
          </p:cNvPr>
          <p:cNvSpPr txBox="1"/>
          <p:nvPr/>
        </p:nvSpPr>
        <p:spPr>
          <a:xfrm>
            <a:off x="10062024" y="641645"/>
            <a:ext cx="1673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4321E-38F1-4891-9969-3ABDFE33FD3C}"/>
              </a:ext>
            </a:extLst>
          </p:cNvPr>
          <p:cNvSpPr txBox="1"/>
          <p:nvPr/>
        </p:nvSpPr>
        <p:spPr>
          <a:xfrm>
            <a:off x="7422081" y="2141100"/>
            <a:ext cx="4151353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dirty="0"/>
              <a:t>Have a go at these questions independently. Click on the button if you would like the questions read to you.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3C7F3A9-5354-4D3B-A9C7-96E649447C3D}"/>
              </a:ext>
            </a:extLst>
          </p:cNvPr>
          <p:cNvSpPr txBox="1"/>
          <p:nvPr/>
        </p:nvSpPr>
        <p:spPr>
          <a:xfrm>
            <a:off x="7467343" y="4608265"/>
            <a:ext cx="410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We will go through the answers for questions 1 and 2 after completing all of the questions.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C9FF7A-4499-407B-9E7A-32D362C22553}"/>
              </a:ext>
            </a:extLst>
          </p:cNvPr>
          <p:cNvGrpSpPr/>
          <p:nvPr/>
        </p:nvGrpSpPr>
        <p:grpSpPr>
          <a:xfrm>
            <a:off x="1039433" y="187910"/>
            <a:ext cx="5698251" cy="6521765"/>
            <a:chOff x="-1" y="78519"/>
            <a:chExt cx="6096001" cy="686667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A7F7206-FE73-42D5-B189-45666CD7E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875" t="23843" r="20206" b="35622"/>
            <a:stretch/>
          </p:blipFill>
          <p:spPr>
            <a:xfrm>
              <a:off x="0" y="78519"/>
              <a:ext cx="5959930" cy="3071358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7257705-068F-44CA-80C2-CC174ED51FF0}"/>
                </a:ext>
              </a:extLst>
            </p:cNvPr>
            <p:cNvGrpSpPr/>
            <p:nvPr/>
          </p:nvGrpSpPr>
          <p:grpSpPr>
            <a:xfrm>
              <a:off x="-1" y="78522"/>
              <a:ext cx="6096001" cy="6866667"/>
              <a:chOff x="3689588" y="-1836432"/>
              <a:chExt cx="6096001" cy="6866667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6C42E07-20D0-44A7-B674-839B3D7EDD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6229" t="21438" r="16033" b="19587"/>
              <a:stretch/>
            </p:blipFill>
            <p:spPr>
              <a:xfrm>
                <a:off x="3689588" y="1198229"/>
                <a:ext cx="5768579" cy="3832005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8AA390E-59FB-4AE6-B506-27864174EF8D}"/>
                  </a:ext>
                </a:extLst>
              </p:cNvPr>
              <p:cNvSpPr/>
              <p:nvPr/>
            </p:nvSpPr>
            <p:spPr>
              <a:xfrm rot="5400000">
                <a:off x="8154235" y="-396428"/>
                <a:ext cx="3071358" cy="1913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965801D-4B49-40EC-90A6-1246397FA4B1}"/>
                  </a:ext>
                </a:extLst>
              </p:cNvPr>
              <p:cNvSpPr/>
              <p:nvPr/>
            </p:nvSpPr>
            <p:spPr>
              <a:xfrm rot="5400000">
                <a:off x="7698830" y="2943476"/>
                <a:ext cx="3832006" cy="34151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3" name="MATHS SLIDE 16">
            <a:hlinkClick r:id="" action="ppaction://media"/>
            <a:extLst>
              <a:ext uri="{FF2B5EF4-FFF2-40B4-BE49-F238E27FC236}">
                <a16:creationId xmlns:a16="http://schemas.microsoft.com/office/drawing/2014/main" id="{F0C07317-6EA4-4EFF-B9E6-0E1CA4446B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5588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3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DED1D3A5-16E7-45B0-A383-920542E162AB}"/>
              </a:ext>
            </a:extLst>
          </p:cNvPr>
          <p:cNvSpPr txBox="1"/>
          <p:nvPr/>
        </p:nvSpPr>
        <p:spPr>
          <a:xfrm>
            <a:off x="8355521" y="2736042"/>
            <a:ext cx="3457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sound button to hear the answers being read to you.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D795A2-01C8-44A6-BCBC-466EB44F6EF0}"/>
              </a:ext>
            </a:extLst>
          </p:cNvPr>
          <p:cNvSpPr txBox="1"/>
          <p:nvPr/>
        </p:nvSpPr>
        <p:spPr>
          <a:xfrm>
            <a:off x="1650746" y="465983"/>
            <a:ext cx="4445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Questions 1 and 2 Answers: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42FF8B-DEF1-4AA4-BAFD-B0F9D44324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2" t="27841" r="43554" b="15128"/>
          <a:stretch/>
        </p:blipFill>
        <p:spPr>
          <a:xfrm>
            <a:off x="505435" y="1391458"/>
            <a:ext cx="7315200" cy="4814278"/>
          </a:xfrm>
          <a:prstGeom prst="rect">
            <a:avLst/>
          </a:prstGeom>
        </p:spPr>
      </p:pic>
      <p:pic>
        <p:nvPicPr>
          <p:cNvPr id="3" name="MATHS SLIDE 17">
            <a:hlinkClick r:id="" action="ppaction://media"/>
            <a:extLst>
              <a:ext uri="{FF2B5EF4-FFF2-40B4-BE49-F238E27FC236}">
                <a16:creationId xmlns:a16="http://schemas.microsoft.com/office/drawing/2014/main" id="{7A09BD92-4694-4BD4-95DD-C3F8A1799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9312" y="39855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7789822" y="5075617"/>
            <a:ext cx="3836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next slide to hear the answer.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AB3EA6-CC56-4C07-B4FB-35AA05740394}"/>
              </a:ext>
            </a:extLst>
          </p:cNvPr>
          <p:cNvSpPr txBox="1"/>
          <p:nvPr/>
        </p:nvSpPr>
        <p:spPr>
          <a:xfrm>
            <a:off x="7827157" y="2741684"/>
            <a:ext cx="3761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if you would like the question read to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310052" y="150756"/>
            <a:ext cx="67013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Time!</a:t>
            </a:r>
          </a:p>
          <a:p>
            <a:pPr algn="ctr"/>
            <a:endParaRPr lang="en-GB" sz="400" dirty="0"/>
          </a:p>
          <a:p>
            <a:pPr algn="ctr"/>
            <a:r>
              <a:rPr lang="en-GB" dirty="0"/>
              <a:t>Only try this question if you are feeling confident </a:t>
            </a:r>
            <a:r>
              <a:rPr lang="en-GB" dirty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B45D19-09A9-4278-9E5E-6F64CE1B32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368" t="20067" r="13947" b="4510"/>
          <a:stretch/>
        </p:blipFill>
        <p:spPr>
          <a:xfrm>
            <a:off x="727147" y="1323600"/>
            <a:ext cx="6443674" cy="5320247"/>
          </a:xfrm>
          <a:prstGeom prst="rect">
            <a:avLst/>
          </a:prstGeom>
        </p:spPr>
      </p:pic>
      <p:pic>
        <p:nvPicPr>
          <p:cNvPr id="2" name="MATHS SLIDE 18">
            <a:hlinkClick r:id="" action="ppaction://media"/>
            <a:extLst>
              <a:ext uri="{FF2B5EF4-FFF2-40B4-BE49-F238E27FC236}">
                <a16:creationId xmlns:a16="http://schemas.microsoft.com/office/drawing/2014/main" id="{21D2B29D-FEB7-4E98-B31E-A9BFAD0EB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11320" y="3782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3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6856261-6B50-4D27-9BB1-936DCC086D51}"/>
              </a:ext>
            </a:extLst>
          </p:cNvPr>
          <p:cNvSpPr/>
          <p:nvPr/>
        </p:nvSpPr>
        <p:spPr>
          <a:xfrm>
            <a:off x="9516120" y="231421"/>
            <a:ext cx="2365828" cy="1368760"/>
          </a:xfrm>
          <a:prstGeom prst="wedgeEllipseCallout">
            <a:avLst>
              <a:gd name="adj1" fmla="val -49667"/>
              <a:gd name="adj2" fmla="val 42955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D29DDC-2C3C-4802-935D-4E095A4F8A9B}"/>
              </a:ext>
            </a:extLst>
          </p:cNvPr>
          <p:cNvSpPr txBox="1"/>
          <p:nvPr/>
        </p:nvSpPr>
        <p:spPr>
          <a:xfrm>
            <a:off x="9847226" y="704142"/>
            <a:ext cx="1741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Your Turn…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23DF72-0DEE-48DD-B32D-2A8C4BE6E8E3}"/>
              </a:ext>
            </a:extLst>
          </p:cNvPr>
          <p:cNvSpPr txBox="1"/>
          <p:nvPr/>
        </p:nvSpPr>
        <p:spPr>
          <a:xfrm>
            <a:off x="8065029" y="3244334"/>
            <a:ext cx="3816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Click on the button to hear the answer.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3E5A2A-0566-4A28-9C50-29F572E5B8CA}"/>
              </a:ext>
            </a:extLst>
          </p:cNvPr>
          <p:cNvSpPr txBox="1"/>
          <p:nvPr/>
        </p:nvSpPr>
        <p:spPr>
          <a:xfrm>
            <a:off x="795829" y="592635"/>
            <a:ext cx="670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</a:rPr>
              <a:t>Challenge Time Answer:</a:t>
            </a:r>
          </a:p>
          <a:p>
            <a:pPr algn="ctr"/>
            <a:endParaRPr lang="en-GB" sz="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9B508-2258-4B0C-9486-876BEE1A8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895" t="25694" r="18159" b="34631"/>
          <a:stretch/>
        </p:blipFill>
        <p:spPr>
          <a:xfrm>
            <a:off x="520990" y="1501256"/>
            <a:ext cx="7251032" cy="4516367"/>
          </a:xfrm>
          <a:prstGeom prst="rect">
            <a:avLst/>
          </a:prstGeom>
        </p:spPr>
      </p:pic>
      <p:pic>
        <p:nvPicPr>
          <p:cNvPr id="2" name="MATHS SLIDE 19">
            <a:hlinkClick r:id="" action="ppaction://media"/>
            <a:extLst>
              <a:ext uri="{FF2B5EF4-FFF2-40B4-BE49-F238E27FC236}">
                <a16:creationId xmlns:a16="http://schemas.microsoft.com/office/drawing/2014/main" id="{D40B6309-0FBD-451D-AB22-EBCA719BC0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8688" y="43168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3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0EECED04BC75409DC03DECC28706AE" ma:contentTypeVersion="12" ma:contentTypeDescription="Create a new document." ma:contentTypeScope="" ma:versionID="635a5766bea9f194e4871a18584a0951">
  <xsd:schema xmlns:xsd="http://www.w3.org/2001/XMLSchema" xmlns:xs="http://www.w3.org/2001/XMLSchema" xmlns:p="http://schemas.microsoft.com/office/2006/metadata/properties" xmlns:ns2="6e6ca74e-b4f7-4601-85ac-67e42a279e9b" xmlns:ns3="a460e403-a353-4628-9222-e96d0f2ecf11" targetNamespace="http://schemas.microsoft.com/office/2006/metadata/properties" ma:root="true" ma:fieldsID="e3df8108d93b955aa1e765aa6b29a95f" ns2:_="" ns3:_="">
    <xsd:import namespace="6e6ca74e-b4f7-4601-85ac-67e42a279e9b"/>
    <xsd:import namespace="a460e403-a353-4628-9222-e96d0f2ecf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6ca74e-b4f7-4601-85ac-67e42a279e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60e403-a353-4628-9222-e96d0f2ec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92139E-2F65-4B50-9786-919ECB39F0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5795A44-E53A-4F45-88A2-DA0FFB035E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6ca74e-b4f7-4601-85ac-67e42a279e9b"/>
    <ds:schemaRef ds:uri="a460e403-a353-4628-9222-e96d0f2ec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B2B30C8-F525-444F-B354-F03C7F0A2CA0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6e6ca74e-b4f7-4601-85ac-67e42a279e9b"/>
    <ds:schemaRef ds:uri="a460e403-a353-4628-9222-e96d0f2ecf11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313</Words>
  <Application>Microsoft Office PowerPoint</Application>
  <PresentationFormat>Widescreen</PresentationFormat>
  <Paragraphs>36</Paragraphs>
  <Slides>9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 Theme</vt:lpstr>
      <vt:lpstr>Mathematics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Rachel Beattie</cp:lastModifiedBy>
  <cp:revision>141</cp:revision>
  <dcterms:created xsi:type="dcterms:W3CDTF">2020-07-13T10:58:18Z</dcterms:created>
  <dcterms:modified xsi:type="dcterms:W3CDTF">2021-02-08T16:10:55Z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0x010100430EECED04BC75409DC03DECC28706AE</vt:lpwstr>
  </property>
</Properties>
</file>