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56" r:id="rId5"/>
    <p:sldId id="261" r:id="rId6"/>
    <p:sldId id="278" r:id="rId7"/>
    <p:sldId id="279" r:id="rId8"/>
    <p:sldId id="280" r:id="rId9"/>
    <p:sldId id="281" r:id="rId10"/>
    <p:sldId id="282" r:id="rId11"/>
    <p:sldId id="283" r:id="rId12"/>
    <p:sldId id="28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50A41-B14B-4B84-AF8D-D73D35B015CF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D52F9E-AE6D-43CB-9936-8CB0177933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674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s://www.dictionary.com/browse/online-dictionary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AySCXXHUtNo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025" y="349251"/>
            <a:ext cx="9144000" cy="2387600"/>
          </a:xfrm>
        </p:spPr>
        <p:txBody>
          <a:bodyPr/>
          <a:lstStyle/>
          <a:p>
            <a:r>
              <a:rPr lang="en-GB" dirty="0" smtClean="0"/>
              <a:t>English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025" y="2881036"/>
            <a:ext cx="9144000" cy="2439399"/>
          </a:xfrm>
        </p:spPr>
        <p:txBody>
          <a:bodyPr>
            <a:normAutofit/>
          </a:bodyPr>
          <a:lstStyle/>
          <a:p>
            <a:r>
              <a:rPr lang="en-GB" b="1" dirty="0" smtClean="0"/>
              <a:t>Wednesday 10</a:t>
            </a:r>
            <a:r>
              <a:rPr lang="en-GB" b="1" baseline="30000" dirty="0" smtClean="0"/>
              <a:t>th</a:t>
            </a:r>
            <a:r>
              <a:rPr lang="en-GB" b="1" dirty="0" smtClean="0"/>
              <a:t> February 2021</a:t>
            </a:r>
          </a:p>
          <a:p>
            <a:endParaRPr lang="en-GB" b="1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8149" b="-1"/>
          <a:stretch/>
        </p:blipFill>
        <p:spPr>
          <a:xfrm>
            <a:off x="152400" y="4396046"/>
            <a:ext cx="2543174" cy="10685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5648325"/>
            <a:ext cx="2602149" cy="1019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9400" y="2356367"/>
            <a:ext cx="4084482" cy="4196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5066"/>
            <a:ext cx="2255792" cy="2151301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12650" y="3778394"/>
            <a:ext cx="1235304" cy="123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171" y="282717"/>
            <a:ext cx="40756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 smtClean="0"/>
              <a:t>Main outcome of the session:</a:t>
            </a:r>
          </a:p>
          <a:p>
            <a:r>
              <a:rPr lang="en-GB" sz="3000" dirty="0" smtClean="0"/>
              <a:t>To be able to understand the information in the text and answer key questions.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6156" y="3019153"/>
            <a:ext cx="7166703" cy="36603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731653" y="2054329"/>
            <a:ext cx="7155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These are the spelling words that go along with this unit of work exactly like when we’re in school.</a:t>
            </a:r>
            <a:endParaRPr lang="en-GB" sz="2400" b="1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7720" y="3019153"/>
            <a:ext cx="1115332" cy="111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1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376" y="118186"/>
            <a:ext cx="19245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smtClean="0">
                <a:solidFill>
                  <a:prstClr val="black"/>
                </a:solidFill>
                <a:latin typeface="Calibri" panose="020F0502020204030204"/>
              </a:rPr>
              <a:t>Activity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 smtClean="0">
                <a:solidFill>
                  <a:prstClr val="black"/>
                </a:solidFill>
                <a:latin typeface="Calibri" panose="020F0502020204030204"/>
              </a:rPr>
              <a:t>Read ‘The Amazing Rhinoceros’ text on this slide – I have also attached this to our class blog. </a:t>
            </a: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969" y="74641"/>
            <a:ext cx="5012954" cy="67398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5345" y="74641"/>
            <a:ext cx="5015695" cy="6173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4131" y="2931976"/>
            <a:ext cx="1162121" cy="116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6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376" y="118186"/>
            <a:ext cx="192459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smtClean="0">
                <a:solidFill>
                  <a:prstClr val="black"/>
                </a:solidFill>
                <a:latin typeface="Calibri" panose="020F0502020204030204"/>
              </a:rPr>
              <a:t>Activity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Highlight or underline any tricky words that you don’t know the meaning of.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Discuss with an adult, or on our class discussion or just simply look then up in the dictionary or an online dictionary: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prstClr val="black"/>
              </a:solidFill>
              <a:latin typeface="Calibri" panose="020F0502020204030204"/>
            </a:endParaRPr>
          </a:p>
          <a:p>
            <a:pPr lvl="0">
              <a:defRPr/>
            </a:pPr>
            <a:r>
              <a:rPr lang="en-GB" dirty="0">
                <a:solidFill>
                  <a:prstClr val="black"/>
                </a:solidFill>
                <a:hlinkClick r:id="rId4"/>
              </a:rPr>
              <a:t>https://</a:t>
            </a:r>
            <a:r>
              <a:rPr lang="en-GB" dirty="0" smtClean="0">
                <a:solidFill>
                  <a:prstClr val="black"/>
                </a:solidFill>
                <a:hlinkClick r:id="rId4"/>
              </a:rPr>
              <a:t>www.dictionary.com/browse/online-dictionary</a:t>
            </a:r>
            <a:endParaRPr lang="en-GB" dirty="0" smtClean="0">
              <a:solidFill>
                <a:prstClr val="black"/>
              </a:solidFill>
            </a:endParaRPr>
          </a:p>
          <a:p>
            <a:pPr lvl="0">
              <a:defRPr/>
            </a:pPr>
            <a:endParaRPr lang="en-GB" dirty="0">
              <a:solidFill>
                <a:prstClr val="black"/>
              </a:solidFill>
              <a:latin typeface="Calibri" panose="020F0502020204030204"/>
            </a:endParaRPr>
          </a:p>
          <a:p>
            <a:pPr lvl="0">
              <a:defRPr/>
            </a:pPr>
            <a:endParaRPr lang="en-GB" dirty="0" smtClean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0259" y="65932"/>
            <a:ext cx="5012954" cy="67398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1254" y="74641"/>
            <a:ext cx="5015695" cy="6173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1996" y="5896587"/>
            <a:ext cx="815816" cy="81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5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7254" y="355972"/>
            <a:ext cx="37283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Activity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back through </a:t>
            </a:r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‘The Amazing Rhinoceros’ text and summarise five key facts about </a:t>
            </a:r>
            <a:r>
              <a:rPr lang="en-GB" b="1" dirty="0" smtClean="0">
                <a:solidFill>
                  <a:prstClr val="black"/>
                </a:solidFill>
                <a:latin typeface="Calibri" panose="020F0502020204030204"/>
              </a:rPr>
              <a:t>black rhinos</a:t>
            </a:r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lang="en-GB" sz="50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7-Point Star 3"/>
          <p:cNvSpPr/>
          <p:nvPr/>
        </p:nvSpPr>
        <p:spPr>
          <a:xfrm>
            <a:off x="4676503" y="435429"/>
            <a:ext cx="6992983" cy="5921829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 tips </a:t>
            </a:r>
            <a:r>
              <a:rPr kumimoji="0" lang="en-GB" sz="2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summarising: </a:t>
            </a:r>
            <a:endParaRPr kumimoji="0" lang="en-GB" sz="2200" b="0" i="0" u="sng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Highlight key words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Don’t copy out whole sentences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Read for meaning and then write your own fact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Set yourself word limits e.g. summarise paragraph 1 to ten words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085" y="2409462"/>
            <a:ext cx="1280795" cy="128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2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7254" y="355972"/>
            <a:ext cx="493884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Activity 4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Complete the reading comprehension questions about black rhinos.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I have also attached this document to our class blog.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Once</a:t>
            </a:r>
            <a:r>
              <a:rPr kumimoji="0" lang="en-GB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you have completed the questions continue on to the next slide/move along the video to hear me go through the answers.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4144" y="79738"/>
            <a:ext cx="5529810" cy="6689152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5423" y="3759290"/>
            <a:ext cx="1211126" cy="121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64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4374" y="120841"/>
            <a:ext cx="4938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smtClean="0">
                <a:solidFill>
                  <a:prstClr val="black"/>
                </a:solidFill>
                <a:latin typeface="Calibri" panose="020F0502020204030204"/>
              </a:rPr>
              <a:t>Answers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040" y="305507"/>
            <a:ext cx="10502538" cy="6362459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5384" y="624206"/>
            <a:ext cx="953816" cy="95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92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5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4374" y="120841"/>
            <a:ext cx="4938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smtClean="0">
                <a:solidFill>
                  <a:prstClr val="black"/>
                </a:solidFill>
                <a:latin typeface="Calibri" panose="020F0502020204030204"/>
              </a:rPr>
              <a:t>Answers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1049" y="120841"/>
            <a:ext cx="1132749" cy="11327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427" y="1786754"/>
            <a:ext cx="10915650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0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0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11529" y="237235"/>
            <a:ext cx="6031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‘</a:t>
            </a:r>
            <a:r>
              <a:rPr lang="en-GB" b="1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The Explorer’</a:t>
            </a:r>
            <a:r>
              <a:rPr lang="en-GB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by Katherine </a:t>
            </a:r>
            <a:r>
              <a:rPr lang="en-GB" u="sng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Rundell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read by Mrs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Whittingham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837" y="746851"/>
            <a:ext cx="3367088" cy="48189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62050" y="5706130"/>
            <a:ext cx="78295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Please follow this link to see Mrs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Whittingham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read 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our new class novel.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09793" y="6211669"/>
            <a:ext cx="31700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</a:t>
            </a:r>
            <a:r>
              <a:rPr lang="en-GB" dirty="0" smtClean="0">
                <a:hlinkClick r:id="rId3"/>
              </a:rPr>
              <a:t>youtu.be/AySCXXHUtNo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0318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1759FC00585A40B6D6B58A09B6D21A" ma:contentTypeVersion="10" ma:contentTypeDescription="Create a new document." ma:contentTypeScope="" ma:versionID="c296e928fad32b0479214ec797bb29e9">
  <xsd:schema xmlns:xsd="http://www.w3.org/2001/XMLSchema" xmlns:xs="http://www.w3.org/2001/XMLSchema" xmlns:p="http://schemas.microsoft.com/office/2006/metadata/properties" xmlns:ns2="bff8f7dd-2eb0-4133-92ab-79d36edba735" targetNamespace="http://schemas.microsoft.com/office/2006/metadata/properties" ma:root="true" ma:fieldsID="6cb16b2b5b83dc40f2d3efd62d284a2d" ns2:_="">
    <xsd:import namespace="bff8f7dd-2eb0-4133-92ab-79d36edba7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f8f7dd-2eb0-4133-92ab-79d36edba7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D595DA0-EFCB-435A-BC4F-15830DB0B5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f8f7dd-2eb0-4133-92ab-79d36edba7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2D990C1-065E-485D-9282-33BB0C89BBC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BFCCA41-D5F9-4492-8882-369586AF0DC5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bff8f7dd-2eb0-4133-92ab-79d36edba735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2028</TotalTime>
  <Words>246</Words>
  <Application>Microsoft Office PowerPoint</Application>
  <PresentationFormat>Widescreen</PresentationFormat>
  <Paragraphs>39</Paragraphs>
  <Slides>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English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home</cp:lastModifiedBy>
  <cp:revision>175</cp:revision>
  <dcterms:created xsi:type="dcterms:W3CDTF">2020-07-13T10:58:18Z</dcterms:created>
  <dcterms:modified xsi:type="dcterms:W3CDTF">2021-02-09T09:18:39Z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0x010100B71759FC00585A40B6D6B58A09B6D21A</vt:lpwstr>
  </property>
</Properties>
</file>