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72" r:id="rId3"/>
    <p:sldId id="274" r:id="rId4"/>
    <p:sldId id="280" r:id="rId5"/>
    <p:sldId id="287" r:id="rId6"/>
    <p:sldId id="281" r:id="rId7"/>
    <p:sldId id="282" r:id="rId8"/>
    <p:sldId id="283" r:id="rId9"/>
    <p:sldId id="284" r:id="rId10"/>
    <p:sldId id="285" r:id="rId11"/>
    <p:sldId id="286" r:id="rId12"/>
    <p:sldId id="275" r:id="rId13"/>
    <p:sldId id="289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10.02.21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     Volume of a Cuboid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84" y="4250457"/>
            <a:ext cx="3905250" cy="2105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5527" y="113390"/>
            <a:ext cx="2972872" cy="34633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689" y="2745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410" y="131877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554" y="295563"/>
            <a:ext cx="10464907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418" y="203199"/>
            <a:ext cx="9789497" cy="607544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198" y="1503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2"/>
            <a:ext cx="2094543" cy="1918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789" y="218382"/>
            <a:ext cx="6801138" cy="624074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947" y="24548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769441"/>
            <a:ext cx="10929504" cy="605811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4398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4" y="61556"/>
            <a:ext cx="1502477" cy="1376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4624" y="61556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149" y="830997"/>
            <a:ext cx="10469851" cy="570695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270" y="1836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946" y="709324"/>
            <a:ext cx="6105525" cy="60674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925" y="709324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76145" y="4867564"/>
            <a:ext cx="2917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? + 7 – 9 = minus 3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129" y="3357418"/>
            <a:ext cx="904009" cy="1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085" y="826310"/>
            <a:ext cx="7171315" cy="589660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47" y="2233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076" y="4135438"/>
            <a:ext cx="3205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/>
              <a:t>What is a cuboid?</a:t>
            </a:r>
            <a:endParaRPr lang="en-GB" sz="32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352" y="2964872"/>
            <a:ext cx="6513030" cy="3510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007" y="785091"/>
            <a:ext cx="2190750" cy="1352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76" y="214168"/>
            <a:ext cx="1876425" cy="2152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0836" y="785091"/>
            <a:ext cx="3577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 smtClean="0"/>
              <a:t>Edge = where 2 faces meet</a:t>
            </a:r>
            <a:endParaRPr lang="en-GB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805158" y="323426"/>
            <a:ext cx="4386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 smtClean="0"/>
              <a:t>Vertex = where 2 lines/rays meet</a:t>
            </a:r>
            <a:endParaRPr lang="en-GB" sz="2400" b="1" u="sng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3416" y="1618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182" y="179966"/>
            <a:ext cx="105156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Method/Formula</a:t>
            </a:r>
            <a:endParaRPr lang="en-GB" b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64" y="1505529"/>
            <a:ext cx="3814618" cy="4444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982" y="2290618"/>
            <a:ext cx="6781073" cy="153756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39670" y="450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228" y="599787"/>
            <a:ext cx="1386383" cy="1410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83" y="103232"/>
            <a:ext cx="6145212" cy="6711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3416" y="2425988"/>
            <a:ext cx="4717604" cy="10696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4855" y="4551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254" y="147903"/>
            <a:ext cx="5735637" cy="671009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852" y="1004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110" y="3154218"/>
            <a:ext cx="904009" cy="1130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990" y="221153"/>
            <a:ext cx="6986155" cy="6636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46" y="4482476"/>
            <a:ext cx="3387566" cy="76811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4249" y="1161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1" y="347626"/>
            <a:ext cx="1366980" cy="91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928" y="240409"/>
            <a:ext cx="904009" cy="1130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91" y="2289175"/>
            <a:ext cx="11715750" cy="2628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45745" y="347626"/>
            <a:ext cx="254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Think about the 2 methods used in our Discover/Share part of the lesson.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7780" y="561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55</Words>
  <Application>Microsoft Office PowerPoint</Application>
  <PresentationFormat>Widescreen</PresentationFormat>
  <Paragraphs>14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Mathematics</vt:lpstr>
      <vt:lpstr>Starter Activity  </vt:lpstr>
      <vt:lpstr>Starter Activity  </vt:lpstr>
      <vt:lpstr>PowerPoint Presentation</vt:lpstr>
      <vt:lpstr>Method/Formula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146</cp:revision>
  <dcterms:created xsi:type="dcterms:W3CDTF">2021-01-15T16:34:08Z</dcterms:created>
  <dcterms:modified xsi:type="dcterms:W3CDTF">2021-02-08T11:11:22Z</dcterms:modified>
</cp:coreProperties>
</file>