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72" r:id="rId3"/>
    <p:sldId id="274" r:id="rId4"/>
    <p:sldId id="280" r:id="rId5"/>
    <p:sldId id="287" r:id="rId6"/>
    <p:sldId id="281" r:id="rId7"/>
    <p:sldId id="282" r:id="rId8"/>
    <p:sldId id="283" r:id="rId9"/>
    <p:sldId id="284" r:id="rId10"/>
    <p:sldId id="285" r:id="rId11"/>
    <p:sldId id="286" r:id="rId12"/>
    <p:sldId id="275" r:id="rId13"/>
    <p:sldId id="292" r:id="rId14"/>
    <p:sldId id="288" r:id="rId15"/>
    <p:sldId id="289" r:id="rId16"/>
    <p:sldId id="290" r:id="rId17"/>
    <p:sldId id="276" r:id="rId18"/>
    <p:sldId id="2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D610A-A631-4428-A94C-BA8C05B36BC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C2874-1D60-429C-ABD3-36465C2A0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8.m4a"/><Relationship Id="rId7" Type="http://schemas.openxmlformats.org/officeDocument/2006/relationships/image" Target="../media/image27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8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0.m4a"/><Relationship Id="rId7" Type="http://schemas.openxmlformats.org/officeDocument/2006/relationships/image" Target="../media/image28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0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399" y="471054"/>
            <a:ext cx="9144000" cy="1213873"/>
          </a:xfrm>
        </p:spPr>
        <p:txBody>
          <a:bodyPr/>
          <a:lstStyle/>
          <a:p>
            <a:r>
              <a:rPr lang="en-GB" b="1" u="sng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406" y="2404946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09.02.21</a:t>
            </a:r>
            <a:endParaRPr lang="en-GB" b="1" dirty="0"/>
          </a:p>
          <a:p>
            <a:endParaRPr lang="en-GB" b="1" dirty="0"/>
          </a:p>
          <a:p>
            <a:r>
              <a:rPr lang="en-GB" sz="4000" b="1" dirty="0" smtClean="0"/>
              <a:t>    Area of a Parallelogram</a:t>
            </a:r>
            <a:endParaRPr lang="en-GB" sz="4000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026" y="4304853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3445" y="254598"/>
            <a:ext cx="2936731" cy="16807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615" y="4250457"/>
            <a:ext cx="5474922" cy="228503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56554" y="1324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87" y="290512"/>
            <a:ext cx="11553825" cy="6276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05454" y="415637"/>
            <a:ext cx="2424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>
                <a:solidFill>
                  <a:srgbClr val="FF0000"/>
                </a:solidFill>
              </a:rPr>
              <a:t>Area of a parallelogram</a:t>
            </a:r>
          </a:p>
          <a:p>
            <a:pPr algn="ctr"/>
            <a:r>
              <a:rPr lang="en-GB" dirty="0" smtClean="0">
                <a:solidFill>
                  <a:srgbClr val="FF0000"/>
                </a:solidFill>
              </a:rPr>
              <a:t>Base x height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238" y="1170472"/>
            <a:ext cx="1366980" cy="91557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471" y="24786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6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801" y="241762"/>
            <a:ext cx="9494980" cy="63934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01891" y="748146"/>
            <a:ext cx="2424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>
                <a:solidFill>
                  <a:srgbClr val="FF0000"/>
                </a:solidFill>
              </a:rPr>
              <a:t>Area of a parallelogram</a:t>
            </a:r>
          </a:p>
          <a:p>
            <a:pPr algn="ctr"/>
            <a:r>
              <a:rPr lang="en-GB" dirty="0" smtClean="0">
                <a:solidFill>
                  <a:srgbClr val="FF0000"/>
                </a:solidFill>
              </a:rPr>
              <a:t>Base x height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11" y="936687"/>
            <a:ext cx="1366980" cy="91557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9089" y="2833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3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9" y="218382"/>
            <a:ext cx="2094543" cy="1918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7120" y="218382"/>
            <a:ext cx="7887680" cy="650053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947" y="25656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9" y="218382"/>
            <a:ext cx="2094543" cy="1918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4909" y="2136913"/>
            <a:ext cx="246253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/>
              <a:t>a = 10m</a:t>
            </a:r>
          </a:p>
          <a:p>
            <a:r>
              <a:rPr lang="en-GB" sz="5400" dirty="0" smtClean="0"/>
              <a:t>b = 25m</a:t>
            </a:r>
          </a:p>
          <a:p>
            <a:r>
              <a:rPr lang="en-GB" sz="5400" dirty="0" smtClean="0"/>
              <a:t>c = 20m</a:t>
            </a:r>
            <a:endParaRPr lang="en-GB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3611418" y="840509"/>
            <a:ext cx="36577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u="sng" dirty="0" smtClean="0"/>
              <a:t>Question 4</a:t>
            </a:r>
            <a:endParaRPr lang="en-GB" sz="6000" b="1" u="sng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180" y="26672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3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Challenge from yesterday</a:t>
            </a:r>
            <a:endParaRPr lang="en-GB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129" y="1690688"/>
            <a:ext cx="8153741" cy="32369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90837" y="5412509"/>
            <a:ext cx="2424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>
                <a:solidFill>
                  <a:srgbClr val="FF0000"/>
                </a:solidFill>
              </a:rPr>
              <a:t>Area of a parallelogram</a:t>
            </a:r>
          </a:p>
          <a:p>
            <a:pPr algn="ctr"/>
            <a:r>
              <a:rPr lang="en-GB" dirty="0" smtClean="0">
                <a:solidFill>
                  <a:srgbClr val="FF0000"/>
                </a:solidFill>
              </a:rPr>
              <a:t>Base x height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925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7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725" y="1165369"/>
            <a:ext cx="1504950" cy="352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0509" y="646545"/>
            <a:ext cx="3506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Answer to yesterday’s challenge Q2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9054" y="1637144"/>
            <a:ext cx="8270010" cy="48692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60915" y="646545"/>
            <a:ext cx="29421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A</a:t>
            </a:r>
            <a:endParaRPr lang="en-GB" sz="4400" dirty="0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043" y="1965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8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149" y="1376219"/>
            <a:ext cx="10886580" cy="47231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92515" y="337127"/>
            <a:ext cx="29068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</a:t>
            </a:r>
            <a:r>
              <a:rPr lang="en-GB" sz="4400" u="sng" dirty="0" smtClean="0"/>
              <a:t>B</a:t>
            </a:r>
            <a:endParaRPr lang="en-GB" sz="4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9780" y="3371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6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3605" y="244331"/>
            <a:ext cx="2334858" cy="2138651"/>
          </a:xfrm>
          <a:prstGeom prst="rect">
            <a:avLst/>
          </a:prstGeom>
        </p:spPr>
      </p:pic>
      <p:pic>
        <p:nvPicPr>
          <p:cNvPr id="2" name="71046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672" y="952934"/>
            <a:ext cx="7010400" cy="40084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7169" y="61556"/>
            <a:ext cx="29421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A</a:t>
            </a:r>
            <a:endParaRPr lang="en-GB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391751" y="5874327"/>
            <a:ext cx="11243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You might have completed different working outs than me, which is fine as long as you got the answer 800cm squared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87399" y="3041715"/>
            <a:ext cx="2521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Please watch the video recording of how to get the answer if needed.</a:t>
            </a:r>
            <a:endParaRPr lang="en-GB" dirty="0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16854" y="1609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9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92515" y="337127"/>
            <a:ext cx="29068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</a:t>
            </a:r>
            <a:r>
              <a:rPr lang="en-GB" sz="4400" u="sng" dirty="0" smtClean="0"/>
              <a:t>B</a:t>
            </a:r>
            <a:endParaRPr lang="en-GB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8914" y="272472"/>
            <a:ext cx="1623486" cy="1487058"/>
          </a:xfrm>
          <a:prstGeom prst="rect">
            <a:avLst/>
          </a:prstGeom>
        </p:spPr>
      </p:pic>
      <p:pic>
        <p:nvPicPr>
          <p:cNvPr id="6" name="088F9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1237" y="1370734"/>
            <a:ext cx="8839200" cy="37639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6406" y="6160655"/>
            <a:ext cx="1112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You might have completed different working outs than me, which is fine as long as you got the answer 82cm squared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86261" y="2323823"/>
            <a:ext cx="2521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Please watch the video recording of how to get the answer if needed.</a:t>
            </a:r>
            <a:endParaRPr lang="en-GB" dirty="0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69077" y="528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5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5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4" y="97270"/>
            <a:ext cx="4798243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247" y="1005102"/>
            <a:ext cx="5416118" cy="575836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3634" y="4017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9" y="218383"/>
            <a:ext cx="1688143" cy="154628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97344" y="97270"/>
            <a:ext cx="4798243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8364" y="821705"/>
            <a:ext cx="7264545" cy="582559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428" y="240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2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054" y="85725"/>
            <a:ext cx="5391150" cy="6772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7017" y="4765964"/>
            <a:ext cx="1551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AB, BC, CD, DA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920509" y="6225309"/>
            <a:ext cx="3001818" cy="277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13878" y="5920570"/>
            <a:ext cx="2197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Objective today</a:t>
            </a:r>
            <a:endParaRPr lang="en-GB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712364" y="618837"/>
            <a:ext cx="4410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 smtClean="0"/>
              <a:t>What is a parallelogram?</a:t>
            </a:r>
            <a:endParaRPr lang="en-GB" sz="3200" b="1" u="sng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9888" y="1512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9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80" y="1418568"/>
            <a:ext cx="3802897" cy="286269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Method/Formula</a:t>
            </a:r>
            <a:endParaRPr lang="en-GB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300" y="1505529"/>
            <a:ext cx="5312100" cy="31957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0029" y="5095118"/>
            <a:ext cx="3832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h = perpendicular height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49647" y="5033767"/>
            <a:ext cx="1414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b = base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80" y="4625189"/>
            <a:ext cx="1962150" cy="1866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00265" y="445913"/>
            <a:ext cx="1406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A = area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28774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0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0291" y="123443"/>
            <a:ext cx="6038994" cy="65962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65673" y="2678546"/>
            <a:ext cx="2424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Area of a parallelogram</a:t>
            </a:r>
          </a:p>
          <a:p>
            <a:pPr algn="ctr"/>
            <a:r>
              <a:rPr lang="en-GB" dirty="0" smtClean="0"/>
              <a:t>Base x height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8356" y="682914"/>
            <a:ext cx="1386383" cy="141056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070" y="9008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130" y="129379"/>
            <a:ext cx="5405870" cy="6534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65673" y="2678546"/>
            <a:ext cx="2424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Area of a parallelogram</a:t>
            </a:r>
          </a:p>
          <a:p>
            <a:pPr algn="ctr"/>
            <a:r>
              <a:rPr lang="en-GB" dirty="0" smtClean="0"/>
              <a:t>Base x height</a:t>
            </a:r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0405" y="11248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54" y="270949"/>
            <a:ext cx="10760364" cy="6350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6" y="1318254"/>
            <a:ext cx="1366980" cy="91557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256" y="662997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619" y="3117273"/>
            <a:ext cx="904009" cy="113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55" y="434465"/>
            <a:ext cx="11089842" cy="5849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40800" y="1477818"/>
            <a:ext cx="2424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>
                <a:solidFill>
                  <a:srgbClr val="FF0000"/>
                </a:solidFill>
              </a:rPr>
              <a:t>Area of a parallelogram</a:t>
            </a:r>
          </a:p>
          <a:p>
            <a:pPr algn="ctr"/>
            <a:r>
              <a:rPr lang="en-GB" dirty="0" smtClean="0">
                <a:solidFill>
                  <a:srgbClr val="FF0000"/>
                </a:solidFill>
              </a:rPr>
              <a:t>Base x height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6" y="1105818"/>
            <a:ext cx="1366980" cy="915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8886" y="2378363"/>
            <a:ext cx="904009" cy="113001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055" y="2378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3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</TotalTime>
  <Words>179</Words>
  <Application>Microsoft Office PowerPoint</Application>
  <PresentationFormat>Widescreen</PresentationFormat>
  <Paragraphs>39</Paragraphs>
  <Slides>18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Mathematics</vt:lpstr>
      <vt:lpstr>Starter Activity  </vt:lpstr>
      <vt:lpstr>Starter Activity  </vt:lpstr>
      <vt:lpstr>PowerPoint Presentation</vt:lpstr>
      <vt:lpstr>Method/Formula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 from yesterday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136</cp:revision>
  <dcterms:created xsi:type="dcterms:W3CDTF">2021-01-15T16:34:08Z</dcterms:created>
  <dcterms:modified xsi:type="dcterms:W3CDTF">2021-02-05T13:15:59Z</dcterms:modified>
</cp:coreProperties>
</file>