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61" r:id="rId6"/>
    <p:sldId id="280" r:id="rId7"/>
    <p:sldId id="281" r:id="rId8"/>
    <p:sldId id="282" r:id="rId9"/>
    <p:sldId id="278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0A41-B14B-4B84-AF8D-D73D35B015CF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52F9E-AE6D-43CB-9936-8CB0177933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74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tN1th66Pc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Tuesday 9</a:t>
            </a:r>
            <a:r>
              <a:rPr lang="en-GB" b="1" baseline="30000" dirty="0" smtClean="0"/>
              <a:t>th</a:t>
            </a:r>
            <a:r>
              <a:rPr lang="en-GB" b="1" dirty="0" smtClean="0"/>
              <a:t> February 2021</a:t>
            </a:r>
          </a:p>
          <a:p>
            <a:endParaRPr lang="en-GB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8149" b="-1"/>
          <a:stretch/>
        </p:blipFill>
        <p:spPr>
          <a:xfrm>
            <a:off x="152400" y="439604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400" y="2356367"/>
            <a:ext cx="4084482" cy="41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066"/>
            <a:ext cx="2255792" cy="21513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3162" y="3848252"/>
            <a:ext cx="1212541" cy="1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799" y="221757"/>
            <a:ext cx="109205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/>
              <a:t>Main outcome of the session:</a:t>
            </a:r>
          </a:p>
          <a:p>
            <a:r>
              <a:rPr lang="en-GB" sz="3000" dirty="0" smtClean="0"/>
              <a:t>To improve spelling of words from the Year 5/6 spelling list.</a:t>
            </a:r>
          </a:p>
          <a:p>
            <a:endParaRPr lang="en-GB" sz="3000" dirty="0" smtClean="0"/>
          </a:p>
          <a:p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Activity 1</a:t>
            </a:r>
          </a:p>
          <a:p>
            <a:r>
              <a:rPr lang="en-GB" dirty="0" smtClean="0"/>
              <a:t>Take each word in turn from the list below. Have a good look at it, read it and then say it out loud.</a:t>
            </a:r>
          </a:p>
          <a:p>
            <a:r>
              <a:rPr lang="en-GB" dirty="0" smtClean="0"/>
              <a:t>Underline the tricky part to spell with a colour. For example,</a:t>
            </a:r>
          </a:p>
          <a:p>
            <a:endParaRPr lang="en-GB" dirty="0"/>
          </a:p>
          <a:p>
            <a:r>
              <a:rPr lang="en-GB" dirty="0" smtClean="0"/>
              <a:t>		</a:t>
            </a:r>
            <a:r>
              <a:rPr lang="en-GB" sz="3000" dirty="0" smtClean="0"/>
              <a:t>exa</a:t>
            </a:r>
            <a:r>
              <a:rPr lang="en-GB" sz="3000" u="sng" dirty="0" smtClean="0">
                <a:solidFill>
                  <a:srgbClr val="FF0000"/>
                </a:solidFill>
              </a:rPr>
              <a:t>gg</a:t>
            </a:r>
            <a:r>
              <a:rPr lang="en-GB" sz="3000" dirty="0" smtClean="0"/>
              <a:t>erate</a:t>
            </a:r>
          </a:p>
          <a:p>
            <a:endParaRPr lang="en-GB" dirty="0"/>
          </a:p>
          <a:p>
            <a:r>
              <a:rPr lang="en-GB" dirty="0" smtClean="0"/>
              <a:t>Create words or graffiti or a spelling scribble with the words you find the hardest to spell.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4376741"/>
            <a:ext cx="7581900" cy="17049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9455" y="4454642"/>
            <a:ext cx="1176293" cy="11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" y="135667"/>
            <a:ext cx="7581900" cy="1704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10" t="1634"/>
          <a:stretch/>
        </p:blipFill>
        <p:spPr>
          <a:xfrm>
            <a:off x="156754" y="1950720"/>
            <a:ext cx="4952567" cy="475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961" y="135667"/>
            <a:ext cx="3842113" cy="2006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451" y="2291443"/>
            <a:ext cx="5664623" cy="429223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629" y="1840642"/>
            <a:ext cx="1034822" cy="10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1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62" y="3542211"/>
            <a:ext cx="5502525" cy="1237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681" y="560886"/>
            <a:ext cx="6048375" cy="5962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62" y="560886"/>
            <a:ext cx="4990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Activity </a:t>
            </a:r>
            <a:r>
              <a:rPr lang="en-GB" b="1" dirty="0" smtClean="0"/>
              <a:t>2</a:t>
            </a:r>
          </a:p>
          <a:p>
            <a:r>
              <a:rPr lang="en-GB" dirty="0" smtClean="0"/>
              <a:t>Now find the words in the word search.</a:t>
            </a:r>
          </a:p>
          <a:p>
            <a:r>
              <a:rPr lang="en-GB" dirty="0" smtClean="0"/>
              <a:t>How quickly can you do this? Maybe challenge yourself by setting a timer!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571" y="1572325"/>
            <a:ext cx="975995" cy="9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4121"/>
            <a:ext cx="8955479" cy="2013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587" y="267332"/>
            <a:ext cx="25777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Activity </a:t>
            </a:r>
            <a:r>
              <a:rPr lang="en-GB" b="1" dirty="0" smtClean="0"/>
              <a:t>3</a:t>
            </a:r>
          </a:p>
          <a:p>
            <a:r>
              <a:rPr lang="en-GB" dirty="0" smtClean="0"/>
              <a:t>Choose 5 of these words to write in sentences about animals. Check your spelling of these words as you go – they’re tricky!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9" y="2467927"/>
            <a:ext cx="8955479" cy="409156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514" y="2467927"/>
            <a:ext cx="1141458" cy="114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45" y="118186"/>
            <a:ext cx="19245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I have left these here just in case you would like to use these texts to help write your sentences this morning – I certainly used them for my model sentences!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86" y="118186"/>
            <a:ext cx="4754880" cy="6659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366" y="118186"/>
            <a:ext cx="4693920" cy="665497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899" y="3193281"/>
            <a:ext cx="899748" cy="8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529" y="237235"/>
            <a:ext cx="603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en-GB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Explorer’</a:t>
            </a:r>
            <a:r>
              <a:rPr lang="en-GB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by Katherine </a:t>
            </a:r>
            <a:r>
              <a:rPr lang="en-GB" u="sng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Rundell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read by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746851"/>
            <a:ext cx="3367088" cy="48189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2050" y="5706130"/>
            <a:ext cx="7829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Please follow this link to see Mrs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Whittingham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read 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our new class novel.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0933" y="6302444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https://youtu.be/FtN1th66PcE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7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1759FC00585A40B6D6B58A09B6D21A" ma:contentTypeVersion="10" ma:contentTypeDescription="Create a new document." ma:contentTypeScope="" ma:versionID="c296e928fad32b0479214ec797bb29e9">
  <xsd:schema xmlns:xsd="http://www.w3.org/2001/XMLSchema" xmlns:xs="http://www.w3.org/2001/XMLSchema" xmlns:p="http://schemas.microsoft.com/office/2006/metadata/properties" xmlns:ns2="bff8f7dd-2eb0-4133-92ab-79d36edba735" targetNamespace="http://schemas.microsoft.com/office/2006/metadata/properties" ma:root="true" ma:fieldsID="6cb16b2b5b83dc40f2d3efd62d284a2d" ns2:_="">
    <xsd:import namespace="bff8f7dd-2eb0-4133-92ab-79d36edba7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f8f7dd-2eb0-4133-92ab-79d36edba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BCFB24-6E6D-4DD1-B059-B4D9CFB81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f8f7dd-2eb0-4133-92ab-79d36edba7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FFE59-E504-4695-917F-47DB51EE79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1D0B59-9EA5-456C-B761-412E34BDB715}">
  <ds:schemaRefs>
    <ds:schemaRef ds:uri="bff8f7dd-2eb0-4133-92ab-79d36edba73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178</Words>
  <Application>Microsoft Office PowerPoint</Application>
  <PresentationFormat>Widescreen</PresentationFormat>
  <Paragraphs>23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156</cp:revision>
  <dcterms:created xsi:type="dcterms:W3CDTF">2020-07-13T10:58:18Z</dcterms:created>
  <dcterms:modified xsi:type="dcterms:W3CDTF">2021-02-08T12:48:11Z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0x010100B71759FC00585A40B6D6B58A09B6D21A</vt:lpwstr>
  </property>
</Properties>
</file>