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sldIdLst>
    <p:sldId id="260" r:id="rId5"/>
    <p:sldId id="256" r:id="rId6"/>
    <p:sldId id="261" r:id="rId7"/>
    <p:sldId id="262" r:id="rId8"/>
    <p:sldId id="263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37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79069-D373-40C8-9257-6C7EA271EE44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0B1C57-CB35-4CAD-A255-667F20EA2A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0659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99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39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4636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01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587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238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896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4527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45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2357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2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4AFB3-770E-4D7B-8956-C7734C93C4F0}" type="datetimeFigureOut">
              <a:rPr lang="en-GB" smtClean="0"/>
              <a:t>03/02/2021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FA522-2572-40D0-AE8A-18989D681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922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ybEU-6U7s8k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3064412" y="2145352"/>
            <a:ext cx="6063175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Maths Home Learning  </a:t>
            </a:r>
          </a:p>
          <a:p>
            <a:pPr algn="ctr"/>
            <a:r>
              <a:rPr lang="en-GB" sz="4800" dirty="0" smtClean="0"/>
              <a:t>Wednesday 10</a:t>
            </a:r>
            <a:r>
              <a:rPr lang="en-GB" sz="4800" baseline="30000" dirty="0" smtClean="0"/>
              <a:t>th</a:t>
            </a:r>
            <a:r>
              <a:rPr lang="en-GB" sz="4800" dirty="0" smtClean="0"/>
              <a:t> February</a:t>
            </a:r>
            <a:endParaRPr lang="en-GB" sz="48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27326" y="4863899"/>
            <a:ext cx="2114821" cy="1770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5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29120" y="3050987"/>
            <a:ext cx="87521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Comic Sans MS" panose="030F0702030302020204" pitchFamily="66" charset="0"/>
              </a:rPr>
              <a:t>WEIGHT &amp; VOLUME LESSON 2</a:t>
            </a:r>
            <a:endParaRPr lang="en-GB" sz="3200" dirty="0">
              <a:latin typeface="Comic Sans MS" panose="030F0702030302020204" pitchFamily="66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703" y="317582"/>
            <a:ext cx="3770817" cy="2519752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255818" y="4063069"/>
            <a:ext cx="6096000" cy="22510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dirty="0" smtClean="0"/>
              <a:t>Today you are going to ‘weigh’ </a:t>
            </a:r>
            <a:r>
              <a:rPr lang="en-GB" sz="2400" dirty="0"/>
              <a:t>objects using a variety of non-standard </a:t>
            </a:r>
            <a:r>
              <a:rPr lang="en-GB" sz="2400" dirty="0" smtClean="0"/>
              <a:t>units (which means using cubes, marbles, bricks etc. to measure the weight)</a:t>
            </a:r>
            <a:endParaRPr lang="en-GB" sz="24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9601" y="171373"/>
            <a:ext cx="4304434" cy="2553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518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019955" y="528843"/>
            <a:ext cx="809503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dirty="0" smtClean="0"/>
              <a:t>Watch this video to see how scales work. Remember down for heavy and up for light:</a:t>
            </a:r>
          </a:p>
          <a:p>
            <a:pPr algn="ctr"/>
            <a:r>
              <a:rPr lang="en-GB" dirty="0" smtClean="0">
                <a:hlinkClick r:id="rId2"/>
              </a:rPr>
              <a:t>https</a:t>
            </a:r>
            <a:r>
              <a:rPr lang="en-GB" dirty="0">
                <a:hlinkClick r:id="rId2"/>
              </a:rPr>
              <a:t>://</a:t>
            </a:r>
            <a:r>
              <a:rPr lang="en-GB" dirty="0" smtClean="0">
                <a:hlinkClick r:id="rId2"/>
              </a:rPr>
              <a:t>www.youtube.com/watch?v=ybEU-6U7s8k</a:t>
            </a:r>
            <a:endParaRPr lang="en-GB" dirty="0" smtClean="0"/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22870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64" y="175160"/>
            <a:ext cx="5508269" cy="655814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58001" y="4810817"/>
            <a:ext cx="4682836" cy="1788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1162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096" y="171015"/>
            <a:ext cx="5027467" cy="304664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4937" y="171015"/>
            <a:ext cx="5449864" cy="39576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8095" y="3380509"/>
            <a:ext cx="5385589" cy="32094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297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Your Daily Challenge – Gurnard Preschoo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915" y="256474"/>
            <a:ext cx="2273117" cy="1997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3752" y="256474"/>
            <a:ext cx="7096600" cy="5115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2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0E8A5B-E7F8-486E-A8F0-2202AD04B941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ad0ee9d-2391-47bc-bd54-552549e2ac31"/>
    <ds:schemaRef ds:uri="http://purl.org/dc/elements/1.1/"/>
    <ds:schemaRef ds:uri="http://schemas.microsoft.com/office/2006/metadata/properties"/>
    <ds:schemaRef ds:uri="http://purl.org/dc/terms/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48EB23E-FE2B-4566-8A19-66CDE51F05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0557A74-BC58-4828-BF7F-46189311D3C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3007</TotalTime>
  <Words>64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home</dc:creator>
  <cp:lastModifiedBy>Lesley Judge</cp:lastModifiedBy>
  <cp:revision>75</cp:revision>
  <dcterms:created xsi:type="dcterms:W3CDTF">2020-11-02T10:04:53Z</dcterms:created>
  <dcterms:modified xsi:type="dcterms:W3CDTF">2021-02-03T13:17:09Z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