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ppt/ink/inkAction2.xml" ContentType="application/vnd.ms-office.inkAction+xml"/>
  <Override PartName="/ppt/ink/inkAction3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3" r:id="rId7"/>
    <p:sldId id="267" r:id="rId8"/>
    <p:sldId id="270" r:id="rId9"/>
    <p:sldId id="271" r:id="rId10"/>
    <p:sldId id="274" r:id="rId11"/>
    <p:sldId id="275" r:id="rId12"/>
    <p:sldId id="272" r:id="rId13"/>
    <p:sldId id="273" r:id="rId14"/>
    <p:sldId id="262" r:id="rId15"/>
    <p:sldId id="268" r:id="rId16"/>
    <p:sldId id="265" r:id="rId17"/>
    <p:sldId id="269" r:id="rId18"/>
    <p:sldId id="266" r:id="rId19"/>
    <p:sldId id="276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08T13:45:06.235"/>
    </inkml:context>
    <inkml:brush xml:id="br0">
      <inkml:brushProperty name="width" value="0.05292" units="cm"/>
      <inkml:brushProperty name="height" value="0.05292" units="cm"/>
    </inkml:brush>
  </inkml:definitions>
  <iact:action type="add" startTime="40769">
    <iact:property name="dataType"/>
    <iact:actionData xml:id="d0">
      <inkml:trace xmlns:inkml="http://www.w3.org/2003/InkML" xml:id="stk0" contextRef="#ctx0" brushRef="#br0">15021 3164 0,'0'-35'370,"0"0"-363,0 1 8,0-1 0,0 0 1,0 0-9,0 0 17,0 1 21,0-1 10,0 0-33,0 0 40,34 35-24,1 0-14,0-34-16,0 34 14,0 0 1,-35-35-15,69 35 7,-34 0 8,-35-35-15,35 35 0,-1 0-1,1 0 9,0 0 7,0 0-8,0 0 9,-1 0-9,1 0 8,0 0-8,0 0 16,-1 0-23,1 0 22,0 0-7,0 0 9,-35 35-18,34-35 2,-34 35 14,35-35-14,-35 34 7,35-34 1,-35 35-17,0 0 16,0 0 0,35-35-14,-35 34 5,35-34 1,-35 35-7,0 0 7,0 0 1,0 0 7,0-1 8,0 1-16,0 0 23,0 0 8,0-1 0,0 1-38,0 0 32,-35-35-9,35 35-16,-35-35 15,35 34-15,-35-34 0,35 35 1,-35-35-7,1 0 5,-1 0 32,35 35-39,-35-35 24,0 35 0,1-35-16,-1 34 9,0 1-2,35 0-6,-35-35 0,1 0-2,34 35-6,0-1 92,-35-34-53,35 35-40,0 0 17,0 0 37,0 0-15,0-1-8,0 1-15,0 0 23,0 0 8,0-1-8,0 1-22,0 0 53,0 0 77</inkml:trace>
    </iact:actionData>
  </iact:action>
  <iact:action type="add" startTime="44552">
    <iact:property name="dataType"/>
    <iact:actionData xml:id="d1">
      <inkml:trace xmlns:inkml="http://www.w3.org/2003/InkML" xml:id="stk1" contextRef="#ctx0" brushRef="#br0">15508 4450 0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08T13:45:06.235"/>
    </inkml:context>
    <inkml:brush xml:id="br0">
      <inkml:brushProperty name="width" value="0.05292" units="cm"/>
      <inkml:brushProperty name="height" value="0.05292" units="cm"/>
    </inkml:brush>
  </inkml:definitions>
  <iact:action type="add" startTime="21883">
    <iact:property name="dataType"/>
    <iact:actionData xml:id="d0">
      <inkml:trace xmlns:inkml="http://www.w3.org/2003/InkML" xml:id="stk0" contextRef="#ctx0" brushRef="#br0">17003 3164 0,'0'35'553,"0"-1"-530,0 1 0,0 0 1,0 0-8,0-1-2,0 1 1,0 0 0,0 0 1,0-1-9,0 1 10,0 0 5,0 0 1,0-1-8,0 1 9,0 0 0,0 0 5,0 0-6,0-1 8,0 1-7,0 0-1,0 0-16,0-1 16,0 1 0,0 0 0,0 0-8,0-1 25,0 1 5,0 0-7,0 0-22,0-1 14,0 1-6,0 0 14,0 0 17,0-1-33,0 1 40,0 0 37</inkml:trace>
    </iact:actionData>
  </iact:action>
  <iact:action type="add" startTime="24128">
    <iact:property name="dataType"/>
    <iact:actionData xml:id="d1">
      <inkml:trace xmlns:inkml="http://www.w3.org/2003/InkML" xml:id="stk1" contextRef="#ctx0" brushRef="#br0">17003 4902 0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08T13:45:06.235"/>
    </inkml:context>
    <inkml:brush xml:id="br0">
      <inkml:brushProperty name="width" value="0.05292" units="cm"/>
      <inkml:brushProperty name="height" value="0.05292" units="cm"/>
    </inkml:brush>
  </inkml:definitions>
  <iact:action type="add" startTime="24565">
    <iact:property name="dataType"/>
    <iact:actionData xml:id="d0">
      <inkml:trace xmlns:inkml="http://www.w3.org/2003/InkML" xml:id="stk0" contextRef="#ctx0" brushRef="#br0">17316 4207 0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09DE-F8A3-4D9C-8898-BF3A54C0D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29220-02DD-4CA3-B076-C6ADFB509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0E1AB-8ED1-48CB-9594-B8F814F7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39D69-F589-460C-A14D-61C506BA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5325F-2C8D-493D-AFCB-A750D045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5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0DEE-3E4F-45D9-9F3E-B2D26D81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8E671-FB7E-483D-BFFA-E86426574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C4C6C-C144-49FB-8A73-2A75CD01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2757D-C050-4830-8930-D6358A0B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B0FCB-7DCE-4647-9110-B53FDFBB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69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5A9EB-5DB2-4735-A0A3-031D97C27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C71B-5783-4FB6-93EE-8B50332FE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BEDAB-0CD4-4B46-ABB0-D93410A9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50F5A-8507-4D02-8EB6-C9C472F2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89FD3-5D42-495A-8F8E-D65E0450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98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0CD3-33A3-4499-98DD-CE4CFB89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38CC-F7AD-43BE-81C5-9070FE628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8F9E-C02E-4D2D-BF7F-53420166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42C6C-072A-4FC8-A65A-C399EF24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FE7CD-1182-4FD1-9DDC-207D26D5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8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3C31-88F8-40BD-8249-CCAFD11C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1A0DE-B755-4213-9952-6FAFED366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BD979-4780-46F5-91C3-F8082960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E23EC-7791-4E0A-B71A-A1D5C07D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10E02-556A-45FE-9E19-5494014D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8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3BA26-FC04-4353-99C5-50B09B0F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2D19F-745E-4FA2-B90F-DB09A4DB0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EA848-FC01-4E70-85C2-7FA35994C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8276E-0C26-47BB-B30F-36ACD196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863A6-D97F-432A-8EB9-855CAC94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A670E-F694-4AEB-89D9-3C0FF5B4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7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B525-2620-472F-BF0F-5E5AAC2D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48582-9BB9-4095-84E1-CD7A1E013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2DF80-6A29-4055-9E1E-54B25143E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3DC03-3483-41D3-B679-0BDD5837B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FAE38-B168-44FB-A453-455063241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9A6232-777D-47CC-A2EC-7B4E5FF6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924FC-0996-4FE9-BE9E-18A0DC9A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66910-001E-42B8-8B27-60663964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0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0448-6C0A-4279-B583-CD3FB1FA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5A69A-A417-4BD4-858C-3E2B76F9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8099C-8B08-439F-84EA-E8F15133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14CB0-BE58-4540-A583-4477F586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38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423F9-9F53-40C6-B5A3-E69AAB27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0F51A-7C6E-4D50-9F0C-FE4C09A4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05E79-19F1-4E7C-A737-E385A16E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75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0D60-B55D-4F7F-88F7-63E0797A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BF88-C31B-46E5-907A-D4AE64699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45FD9-CB57-4A80-8CCD-74AA25884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9A301-C220-444E-A0B0-615BDA75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A3BA2-5C45-45A5-AE92-2ED4C516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BB8B9-96D8-44DB-8723-C6DCABBF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8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7609-C7E8-422F-9F87-7E82FC45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2A92C7-F6EC-4A32-A3A9-076FA330E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85854-D3E2-4B49-84D6-9BC6C3BCA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8B00A-7AF7-48B4-8967-0F8F161B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6FD5A-92D8-47A0-9ABD-3C6826A4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C43B1-82BE-41C6-8141-236E96E4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81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53F4-F118-45F5-9E7B-EEF8C6F4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88E9C-BD4B-4262-BE25-D8F4AE4C9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91EBF-783B-4465-9CAC-5548F993A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041C9-33C8-400C-880A-64B9B161CA6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BF606-FA9A-43E6-81D1-6C41098EB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EEA3-6E29-4EC5-874E-585258650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0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1/relationships/inkAction" Target="../ink/inkAction1.xml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1/relationships/inkAction" Target="../ink/inkAction2.xml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1/relationships/inkAction" Target="../ink/inkAction3.xml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BB26FF-B3E6-45ED-B9B3-86CCF21FE76F}"/>
              </a:ext>
            </a:extLst>
          </p:cNvPr>
          <p:cNvSpPr txBox="1"/>
          <p:nvPr/>
        </p:nvSpPr>
        <p:spPr>
          <a:xfrm>
            <a:off x="2410316" y="2145352"/>
            <a:ext cx="67172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Starlings English Home Learning  </a:t>
            </a:r>
          </a:p>
          <a:p>
            <a:pPr algn="ctr"/>
            <a:r>
              <a:rPr lang="en-GB" sz="4800" dirty="0"/>
              <a:t>Wednesday 10</a:t>
            </a:r>
            <a:r>
              <a:rPr lang="en-GB" sz="4800" baseline="30000" dirty="0"/>
              <a:t>th</a:t>
            </a:r>
            <a:r>
              <a:rPr lang="en-GB" sz="4800" dirty="0"/>
              <a:t> February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8F7360-D06B-4DD0-9C79-9C4E21AF396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8" y="293775"/>
            <a:ext cx="2117188" cy="1711702"/>
          </a:xfrm>
          <a:prstGeom prst="rect">
            <a:avLst/>
          </a:prstGeom>
        </p:spPr>
      </p:pic>
      <p:sp>
        <p:nvSpPr>
          <p:cNvPr id="2" name="AutoShape 2" descr="https://ukc-powerpoint.officeapps.live.com/pods/GetClipboardImage.ashx?Id=ae33a3cd-02ab-4d9a-9f32-0e7bd1e9fb07&amp;DC=GUK3&amp;wdoverrides=GetClipboardImageEnabled:true">
            <a:extLst>
              <a:ext uri="{FF2B5EF4-FFF2-40B4-BE49-F238E27FC236}">
                <a16:creationId xmlns:a16="http://schemas.microsoft.com/office/drawing/2014/main" id="{BF7E8082-7977-44B9-B5EB-E836ED62A6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64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23"/>
    </mc:Choice>
    <mc:Fallback xmlns="">
      <p:transition spd="slow" advTm="702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kc-powerpoint.officeapps.live.com/pods/GetClipboardImage.ashx?Id=ae33a3cd-02ab-4d9a-9f32-0e7bd1e9fb07&amp;DC=GUK3&amp;wdoverrides=GetClipboardImageEnabled:true">
            <a:extLst>
              <a:ext uri="{FF2B5EF4-FFF2-40B4-BE49-F238E27FC236}">
                <a16:creationId xmlns:a16="http://schemas.microsoft.com/office/drawing/2014/main" id="{F643BEB1-323A-4C8E-989C-EA83F2D3E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1CFB7E-C716-4616-A8B8-1CCA77A55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206" y="0"/>
            <a:ext cx="5317587" cy="6808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03FB36-E8A7-4B18-8C67-88532FFC5E3E}"/>
              </a:ext>
            </a:extLst>
          </p:cNvPr>
          <p:cNvSpPr txBox="1"/>
          <p:nvPr/>
        </p:nvSpPr>
        <p:spPr>
          <a:xfrm>
            <a:off x="5889673" y="1295400"/>
            <a:ext cx="478302" cy="939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?</a:t>
            </a:r>
            <a:r>
              <a:rPr lang="en-GB" sz="54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203F0-DBEF-47A1-BE15-F86360BF8FC2}"/>
              </a:ext>
            </a:extLst>
          </p:cNvPr>
          <p:cNvSpPr txBox="1"/>
          <p:nvPr/>
        </p:nvSpPr>
        <p:spPr>
          <a:xfrm>
            <a:off x="5856848" y="3880765"/>
            <a:ext cx="478302" cy="939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?</a:t>
            </a:r>
            <a:r>
              <a:rPr lang="en-GB" sz="54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38AB7E-E107-4CB3-82D2-3DC5902AB65D}"/>
              </a:ext>
            </a:extLst>
          </p:cNvPr>
          <p:cNvSpPr txBox="1"/>
          <p:nvPr/>
        </p:nvSpPr>
        <p:spPr>
          <a:xfrm>
            <a:off x="5910775" y="2115856"/>
            <a:ext cx="478302" cy="939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.</a:t>
            </a:r>
            <a:r>
              <a:rPr lang="en-GB" sz="5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90696F-858D-44B5-A3F3-B9835BA1BCC7}"/>
              </a:ext>
            </a:extLst>
          </p:cNvPr>
          <p:cNvSpPr txBox="1"/>
          <p:nvPr/>
        </p:nvSpPr>
        <p:spPr>
          <a:xfrm>
            <a:off x="5856848" y="5536970"/>
            <a:ext cx="478302" cy="939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.</a:t>
            </a:r>
            <a:r>
              <a:rPr lang="en-GB" sz="5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580D31-CA61-4BFB-8069-2767F6AB8904}"/>
              </a:ext>
            </a:extLst>
          </p:cNvPr>
          <p:cNvSpPr txBox="1"/>
          <p:nvPr/>
        </p:nvSpPr>
        <p:spPr>
          <a:xfrm>
            <a:off x="5856848" y="3013685"/>
            <a:ext cx="478302" cy="939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!</a:t>
            </a:r>
            <a:r>
              <a:rPr lang="en-GB" sz="54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416D08-EA2F-4997-AED8-7147A300EBCB}"/>
              </a:ext>
            </a:extLst>
          </p:cNvPr>
          <p:cNvSpPr txBox="1"/>
          <p:nvPr/>
        </p:nvSpPr>
        <p:spPr>
          <a:xfrm>
            <a:off x="5910775" y="4731970"/>
            <a:ext cx="478302" cy="939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!</a:t>
            </a:r>
            <a:r>
              <a:rPr lang="en-GB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512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18"/>
    </mc:Choice>
    <mc:Fallback xmlns="">
      <p:transition spd="slow" advTm="7621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kc-powerpoint.officeapps.live.com/pods/GetClipboardImage.ashx?Id=ae33a3cd-02ab-4d9a-9f32-0e7bd1e9fb07&amp;DC=GUK3&amp;wdoverrides=GetClipboardImageEnabled:true">
            <a:extLst>
              <a:ext uri="{FF2B5EF4-FFF2-40B4-BE49-F238E27FC236}">
                <a16:creationId xmlns:a16="http://schemas.microsoft.com/office/drawing/2014/main" id="{F643BEB1-323A-4C8E-989C-EA83F2D3E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567E01-2771-4914-A962-43445CE81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4" y="412916"/>
            <a:ext cx="11628440" cy="488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7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34"/>
    </mc:Choice>
    <mc:Fallback xmlns="">
      <p:transition spd="slow" advTm="3363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kc-powerpoint.officeapps.live.com/pods/GetClipboardImage.ashx?Id=ae33a3cd-02ab-4d9a-9f32-0e7bd1e9fb07&amp;DC=GUK3&amp;wdoverrides=GetClipboardImageEnabled:true">
            <a:extLst>
              <a:ext uri="{FF2B5EF4-FFF2-40B4-BE49-F238E27FC236}">
                <a16:creationId xmlns:a16="http://schemas.microsoft.com/office/drawing/2014/main" id="{F643BEB1-323A-4C8E-989C-EA83F2D3E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7DB46-2DDF-45BD-B7C4-DAA4D20CF050}"/>
              </a:ext>
            </a:extLst>
          </p:cNvPr>
          <p:cNvSpPr txBox="1"/>
          <p:nvPr/>
        </p:nvSpPr>
        <p:spPr>
          <a:xfrm>
            <a:off x="402793" y="436098"/>
            <a:ext cx="1150045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/>
              <a:t>What is the name of this animal?</a:t>
            </a:r>
          </a:p>
          <a:p>
            <a:endParaRPr lang="en-GB" sz="6600" dirty="0"/>
          </a:p>
          <a:p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02765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14"/>
    </mc:Choice>
    <mc:Fallback xmlns="">
      <p:transition spd="slow" advTm="2841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kc-powerpoint.officeapps.live.com/pods/GetClipboardImage.ashx?Id=ae33a3cd-02ab-4d9a-9f32-0e7bd1e9fb07&amp;DC=GUK3&amp;wdoverrides=GetClipboardImageEnabled:true">
            <a:extLst>
              <a:ext uri="{FF2B5EF4-FFF2-40B4-BE49-F238E27FC236}">
                <a16:creationId xmlns:a16="http://schemas.microsoft.com/office/drawing/2014/main" id="{F643BEB1-323A-4C8E-989C-EA83F2D3E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17156-C314-479B-9A90-4478D2264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5" y="331763"/>
            <a:ext cx="11718199" cy="467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50"/>
    </mc:Choice>
    <mc:Fallback xmlns="">
      <p:transition spd="slow" advTm="1825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kc-powerpoint.officeapps.live.com/pods/GetClipboardImage.ashx?Id=ae33a3cd-02ab-4d9a-9f32-0e7bd1e9fb07&amp;DC=GUK3&amp;wdoverrides=GetClipboardImageEnabled:true">
            <a:extLst>
              <a:ext uri="{FF2B5EF4-FFF2-40B4-BE49-F238E27FC236}">
                <a16:creationId xmlns:a16="http://schemas.microsoft.com/office/drawing/2014/main" id="{F643BEB1-323A-4C8E-989C-EA83F2D3E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A8BB4-DDB6-432F-9A75-4E59088D45C6}"/>
              </a:ext>
            </a:extLst>
          </p:cNvPr>
          <p:cNvSpPr txBox="1"/>
          <p:nvPr/>
        </p:nvSpPr>
        <p:spPr>
          <a:xfrm>
            <a:off x="653933" y="548640"/>
            <a:ext cx="10884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/>
              <a:t>Sally the zookeeper is feeding the sea lion. </a:t>
            </a:r>
          </a:p>
        </p:txBody>
      </p:sp>
    </p:spTree>
    <p:extLst>
      <p:ext uri="{BB962C8B-B14F-4D97-AF65-F5344CB8AC3E}">
        <p14:creationId xmlns:p14="http://schemas.microsoft.com/office/powerpoint/2010/main" val="429075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88"/>
    </mc:Choice>
    <mc:Fallback xmlns="">
      <p:transition spd="slow" advTm="3768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kc-powerpoint.officeapps.live.com/pods/GetClipboardImage.ashx?Id=ae33a3cd-02ab-4d9a-9f32-0e7bd1e9fb07&amp;DC=GUK3&amp;wdoverrides=GetClipboardImageEnabled:true">
            <a:extLst>
              <a:ext uri="{FF2B5EF4-FFF2-40B4-BE49-F238E27FC236}">
                <a16:creationId xmlns:a16="http://schemas.microsoft.com/office/drawing/2014/main" id="{F643BEB1-323A-4C8E-989C-EA83F2D3E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E8FEE-741E-46B3-A44B-640722AE7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6" y="239150"/>
            <a:ext cx="11438248" cy="426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3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70"/>
    </mc:Choice>
    <mc:Fallback xmlns="">
      <p:transition spd="slow" advTm="3797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kc-powerpoint.officeapps.live.com/pods/GetClipboardImage.ashx?Id=ae33a3cd-02ab-4d9a-9f32-0e7bd1e9fb07&amp;DC=GUK3&amp;wdoverrides=GetClipboardImageEnabled:true">
            <a:extLst>
              <a:ext uri="{FF2B5EF4-FFF2-40B4-BE49-F238E27FC236}">
                <a16:creationId xmlns:a16="http://schemas.microsoft.com/office/drawing/2014/main" id="{F643BEB1-323A-4C8E-989C-EA83F2D3E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5271D9-0852-4A89-BC16-373C293740E2}"/>
              </a:ext>
            </a:extLst>
          </p:cNvPr>
          <p:cNvSpPr txBox="1"/>
          <p:nvPr/>
        </p:nvSpPr>
        <p:spPr>
          <a:xfrm>
            <a:off x="252559" y="555675"/>
            <a:ext cx="106291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/>
              <a:t>Beware of the crocodile! </a:t>
            </a:r>
          </a:p>
        </p:txBody>
      </p:sp>
    </p:spTree>
    <p:extLst>
      <p:ext uri="{BB962C8B-B14F-4D97-AF65-F5344CB8AC3E}">
        <p14:creationId xmlns:p14="http://schemas.microsoft.com/office/powerpoint/2010/main" val="210662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38"/>
    </mc:Choice>
    <mc:Fallback xmlns="">
      <p:transition spd="slow" advTm="3813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535FAC-FF3E-4E1F-B1B6-34FF15991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27" y="238442"/>
            <a:ext cx="3169481" cy="177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3714D-1638-495C-8D47-1B369DD7B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9875" y="0"/>
            <a:ext cx="1762125" cy="21132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9E61D4-5AB5-49B7-BE5E-FC9FAD0A3311}"/>
              </a:ext>
            </a:extLst>
          </p:cNvPr>
          <p:cNvSpPr txBox="1"/>
          <p:nvPr/>
        </p:nvSpPr>
        <p:spPr>
          <a:xfrm>
            <a:off x="3487102" y="238442"/>
            <a:ext cx="6654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Words of the day!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F945C-B200-4353-BAC0-C18D5DC712EC}"/>
              </a:ext>
            </a:extLst>
          </p:cNvPr>
          <p:cNvSpPr txBox="1"/>
          <p:nvPr/>
        </p:nvSpPr>
        <p:spPr>
          <a:xfrm>
            <a:off x="1101739" y="1849981"/>
            <a:ext cx="96837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FF0000"/>
                </a:solidFill>
              </a:rPr>
              <a:t>fourteen  </a:t>
            </a:r>
            <a:r>
              <a:rPr lang="en-GB" sz="6600" dirty="0">
                <a:solidFill>
                  <a:srgbClr val="00B050"/>
                </a:solidFill>
              </a:rPr>
              <a:t>fifteen</a:t>
            </a:r>
            <a:r>
              <a:rPr lang="en-GB" sz="6600" dirty="0">
                <a:solidFill>
                  <a:srgbClr val="FF0000"/>
                </a:solidFill>
              </a:rPr>
              <a:t> </a:t>
            </a:r>
            <a:r>
              <a:rPr lang="en-GB" sz="6600" dirty="0">
                <a:solidFill>
                  <a:srgbClr val="FFC000"/>
                </a:solidFill>
              </a:rPr>
              <a:t>sixteen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B4F32-3651-474A-8E2E-B7E51F50C5EC}"/>
              </a:ext>
            </a:extLst>
          </p:cNvPr>
          <p:cNvSpPr txBox="1"/>
          <p:nvPr/>
        </p:nvSpPr>
        <p:spPr>
          <a:xfrm>
            <a:off x="292523" y="2883127"/>
            <a:ext cx="9683721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Can you write the word </a:t>
            </a:r>
            <a:r>
              <a:rPr lang="en-GB" sz="4400" dirty="0">
                <a:solidFill>
                  <a:srgbClr val="FF0000"/>
                </a:solidFill>
              </a:rPr>
              <a:t>fourteen</a:t>
            </a:r>
            <a:r>
              <a:rPr lang="en-GB" sz="2400" dirty="0"/>
              <a:t> 5 times in different colours?</a:t>
            </a:r>
          </a:p>
          <a:p>
            <a:endParaRPr lang="en-GB" sz="2400" dirty="0"/>
          </a:p>
          <a:p>
            <a:r>
              <a:rPr lang="en-GB" sz="2400" dirty="0"/>
              <a:t>Can you write the word</a:t>
            </a:r>
            <a:r>
              <a:rPr lang="en-GB" sz="4400" dirty="0"/>
              <a:t> </a:t>
            </a:r>
            <a:r>
              <a:rPr lang="en-GB" sz="4400" dirty="0">
                <a:solidFill>
                  <a:srgbClr val="00B050"/>
                </a:solidFill>
              </a:rPr>
              <a:t>fifteen</a:t>
            </a:r>
            <a:r>
              <a:rPr lang="en-GB" sz="4400" dirty="0"/>
              <a:t> </a:t>
            </a:r>
            <a:r>
              <a:rPr lang="en-GB" sz="2400" dirty="0"/>
              <a:t>5 times in a squiggle?</a:t>
            </a:r>
          </a:p>
          <a:p>
            <a:endParaRPr lang="en-GB" sz="2400" dirty="0"/>
          </a:p>
          <a:p>
            <a:r>
              <a:rPr lang="en-GB" sz="2400" dirty="0"/>
              <a:t>Can you write the word </a:t>
            </a:r>
            <a:r>
              <a:rPr lang="en-GB" sz="4400" dirty="0">
                <a:solidFill>
                  <a:srgbClr val="FFC000"/>
                </a:solidFill>
              </a:rPr>
              <a:t>sixteen</a:t>
            </a:r>
            <a:r>
              <a:rPr lang="en-GB" sz="2400" dirty="0"/>
              <a:t> 5 times as small as you can?</a:t>
            </a:r>
          </a:p>
        </p:txBody>
      </p:sp>
      <p:sp>
        <p:nvSpPr>
          <p:cNvPr id="13" name="AutoShape 8" descr="data:image/jpg;base64,%20/9j/4AAQSkZJRgABAQEAYABgAAD/2wBDAAUDBAQEAwUEBAQFBQUGBwwIBwcHBw8LCwkMEQ8SEhEPERETFhwXExQaFRERGCEYGh0dHx8fExciJCIeJBweHx7/2wBDAQUFBQcGBw4ICA4eFBEUHh4eHh4eHh4eHh4eHh4eHh4eHh4eHh4eHh4eHh4eHh4eHh4eHh4eHh4eHh4eHh4eHh7/wAARCAA7AC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18WeI9G8K6JNrGu30dnaRA/Mx+ZzjIVR1ZjjgDmvnP4r/HDUtbuJLTwVey2mkJCHW4gwtxeEqGO0n7ijIX1znJFe4/F/wNF8QfCQ0N777BIl1FcxT+V5mxkP93I6gkda+QvGfh248OeLtS0MystxptxJHFJKn+sgc7oyQMZBXbyMcqa+p4WwWFxWJtV96STaj0e2uu7Wum2hhXlKK0NLwz8SvG2jX4urfWtTjKMn7nUbkzw3BIztIYk+o4IOelfYPgPxHa+LfCOneIbRDGl3FuaMnJjcEq6E98MCM98V8H6gt5FZy3U0scjwoWRY02qpx945Jzjk4r6n/ZKXxEnw+uf7Ws2t9Ne7aTTDKmySSNgC7beyFslfXn2r0OLsDh6EYThDllfsldei0029NyaEmz2SiiivhjpCvPvjl4R8P654J1fVr7TY31Ow06aS0u0+SWNlQso3DquR905HtXoNcv8AFqaOD4ZeI5JHCL/Z0ykk46qR/WtaEpRqRcXZ36Cex8+/sp+FtH8W32raj4ksU1A6c0X2aOXPlBzJLksnRuFTg5HHSvqoAKAqgADoBXz3+xXGBofiSQHP+mIv5bz/AFr6Er0s9qzqY6fO27W39ERSVooKKKK8g0CuN+Nq7/hP4kXaD/oTcH6iuyri/jl/ySTxJ8wX/QzyTjuK1ofxY+qE9jzH9igEeGvEuen9orj/AL5J/rX0FXz/APsWyRnw54jj8xDKL6NmQEbgDGMEj3wfyNfQFdmb/wC+1PUmn8KCiiivOLCvgj41+NvFXi3xlqi6xa6j9htrqS2h00SkQQKrFQWX7pJKg7mx1+lfe9FRUg5q1zajVVOXNa5+b/hG78X+H7gXGhaXrWnahAwaWay3AKSTtWTsc/3W6jPGK+9PhBr2ueJvh1pGteI9LfTNUuIj9ogZSvKsV37TyA2NwHv3611lFKEOW+oVa3tLabBRRRWhif/Z">
            <a:extLst>
              <a:ext uri="{FF2B5EF4-FFF2-40B4-BE49-F238E27FC236}">
                <a16:creationId xmlns:a16="http://schemas.microsoft.com/office/drawing/2014/main" id="{E5EBA135-F3DE-47DC-82CC-22CF53A29A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30753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173DD-AFF7-4243-92A3-B6ABFA379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6500" y="2769425"/>
            <a:ext cx="1477274" cy="848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1C3AF0-FE09-44A3-83F7-1C35D39D5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6500" y="3817103"/>
            <a:ext cx="1609725" cy="1181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1736EA-1F51-494D-A029-39A7FE4549F3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0600678" y="5321783"/>
            <a:ext cx="821367" cy="607995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40CC03-5A03-409F-8EE6-E737578DA7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11759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2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kc-powerpoint.officeapps.live.com/pods/GetClipboardImage.ashx?Id=ae33a3cd-02ab-4d9a-9f32-0e7bd1e9fb07&amp;DC=GUK3&amp;wdoverrides=GetClipboardImageEnabled:true">
            <a:extLst>
              <a:ext uri="{FF2B5EF4-FFF2-40B4-BE49-F238E27FC236}">
                <a16:creationId xmlns:a16="http://schemas.microsoft.com/office/drawing/2014/main" id="{F643BEB1-323A-4C8E-989C-EA83F2D3E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0ECF04-6E21-4BAA-BA54-2E6ACD5F50A9}"/>
              </a:ext>
            </a:extLst>
          </p:cNvPr>
          <p:cNvSpPr txBox="1"/>
          <p:nvPr/>
        </p:nvSpPr>
        <p:spPr>
          <a:xfrm>
            <a:off x="686987" y="436098"/>
            <a:ext cx="108180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Can I end sentences with ? ! and 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D6B64F-E98A-4752-9821-B16D32BC4825}"/>
              </a:ext>
            </a:extLst>
          </p:cNvPr>
          <p:cNvSpPr txBox="1"/>
          <p:nvPr/>
        </p:nvSpPr>
        <p:spPr>
          <a:xfrm>
            <a:off x="1164503" y="2076271"/>
            <a:ext cx="98927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600" dirty="0"/>
              <a:t>Know that . is used at the end of simple sentence called a statement.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600" dirty="0"/>
              <a:t>Know that ? is used at the end of a question.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600" dirty="0"/>
              <a:t>Know that ! is used at the end of an exclamation, for example show a strong emotion. </a:t>
            </a:r>
          </a:p>
        </p:txBody>
      </p:sp>
    </p:spTree>
    <p:extLst>
      <p:ext uri="{BB962C8B-B14F-4D97-AF65-F5344CB8AC3E}">
        <p14:creationId xmlns:p14="http://schemas.microsoft.com/office/powerpoint/2010/main" val="226942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90"/>
    </mc:Choice>
    <mc:Fallback xmlns="">
      <p:transition spd="slow" advTm="388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kc-powerpoint.officeapps.live.com/pods/GetClipboardImage.ashx?Id=ae33a3cd-02ab-4d9a-9f32-0e7bd1e9fb07&amp;DC=GUK3&amp;wdoverrides=GetClipboardImageEnabled:true">
            <a:extLst>
              <a:ext uri="{FF2B5EF4-FFF2-40B4-BE49-F238E27FC236}">
                <a16:creationId xmlns:a16="http://schemas.microsoft.com/office/drawing/2014/main" id="{F643BEB1-323A-4C8E-989C-EA83F2D3E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0207E5-DDBF-40F2-ACCC-98D1E2347D21}"/>
              </a:ext>
            </a:extLst>
          </p:cNvPr>
          <p:cNvSpPr txBox="1"/>
          <p:nvPr/>
        </p:nvSpPr>
        <p:spPr>
          <a:xfrm>
            <a:off x="632425" y="1181686"/>
            <a:ext cx="1155957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0" dirty="0"/>
              <a:t>.       !       ? </a:t>
            </a:r>
          </a:p>
        </p:txBody>
      </p:sp>
    </p:spTree>
    <p:extLst>
      <p:ext uri="{BB962C8B-B14F-4D97-AF65-F5344CB8AC3E}">
        <p14:creationId xmlns:p14="http://schemas.microsoft.com/office/powerpoint/2010/main" val="81161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307"/>
    </mc:Choice>
    <mc:Fallback xmlns="">
      <p:transition spd="slow" advTm="15130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kc-powerpoint.officeapps.live.com/pods/GetClipboardImage.ashx?Id=ae33a3cd-02ab-4d9a-9f32-0e7bd1e9fb07&amp;DC=GUK3&amp;wdoverrides=GetClipboardImageEnabled:true">
            <a:extLst>
              <a:ext uri="{FF2B5EF4-FFF2-40B4-BE49-F238E27FC236}">
                <a16:creationId xmlns:a16="http://schemas.microsoft.com/office/drawing/2014/main" id="{F643BEB1-323A-4C8E-989C-EA83F2D3E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ECF739-8C7E-44CC-BDF5-C2A24974E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73" y="364449"/>
            <a:ext cx="9856693" cy="17738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6A4F5FB-2263-4191-A6C7-2ECF754AD0D8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407560" y="963720"/>
              <a:ext cx="338400" cy="638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6A4F5FB-2263-4191-A6C7-2ECF754AD0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8200" y="954360"/>
                <a:ext cx="357120" cy="6573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B09DC69-CC72-4DF7-ACF0-15AFEA0D68AA}"/>
              </a:ext>
            </a:extLst>
          </p:cNvPr>
          <p:cNvSpPr txBox="1"/>
          <p:nvPr/>
        </p:nvSpPr>
        <p:spPr>
          <a:xfrm>
            <a:off x="416525" y="2138288"/>
            <a:ext cx="1155957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0" dirty="0"/>
              <a:t>.       !       ? </a:t>
            </a:r>
          </a:p>
        </p:txBody>
      </p:sp>
    </p:spTree>
    <p:extLst>
      <p:ext uri="{BB962C8B-B14F-4D97-AF65-F5344CB8AC3E}">
        <p14:creationId xmlns:p14="http://schemas.microsoft.com/office/powerpoint/2010/main" val="266919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49"/>
    </mc:Choice>
    <mc:Fallback xmlns="">
      <p:transition spd="slow" advTm="49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kc-powerpoint.officeapps.live.com/pods/GetClipboardImage.ashx?Id=ae33a3cd-02ab-4d9a-9f32-0e7bd1e9fb07&amp;DC=GUK3&amp;wdoverrides=GetClipboardImageEnabled:true">
            <a:extLst>
              <a:ext uri="{FF2B5EF4-FFF2-40B4-BE49-F238E27FC236}">
                <a16:creationId xmlns:a16="http://schemas.microsoft.com/office/drawing/2014/main" id="{F643BEB1-323A-4C8E-989C-EA83F2D3E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6D97E-81A7-46D2-A794-96933D289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6" y="126609"/>
            <a:ext cx="11578936" cy="30066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2AA3780-B3CE-48D2-9561-3B6766EDD472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121080" y="1139040"/>
              <a:ext cx="360" cy="626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2AA3780-B3CE-48D2-9561-3B6766EDD4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11720" y="1129680"/>
                <a:ext cx="19080" cy="64476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5479D0D-1791-44FB-8D37-6337625FA3EF}"/>
              </a:ext>
            </a:extLst>
          </p:cNvPr>
          <p:cNvSpPr txBox="1"/>
          <p:nvPr/>
        </p:nvSpPr>
        <p:spPr>
          <a:xfrm>
            <a:off x="440788" y="2777511"/>
            <a:ext cx="1155957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0" dirty="0"/>
              <a:t>.       !       ? </a:t>
            </a:r>
          </a:p>
        </p:txBody>
      </p:sp>
    </p:spTree>
    <p:extLst>
      <p:ext uri="{BB962C8B-B14F-4D97-AF65-F5344CB8AC3E}">
        <p14:creationId xmlns:p14="http://schemas.microsoft.com/office/powerpoint/2010/main" val="198094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4"/>
    </mc:Choice>
    <mc:Fallback xmlns="">
      <p:transition spd="slow" advTm="31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kc-powerpoint.officeapps.live.com/pods/GetClipboardImage.ashx?Id=ae33a3cd-02ab-4d9a-9f32-0e7bd1e9fb07&amp;DC=GUK3&amp;wdoverrides=GetClipboardImageEnabled:true">
            <a:extLst>
              <a:ext uri="{FF2B5EF4-FFF2-40B4-BE49-F238E27FC236}">
                <a16:creationId xmlns:a16="http://schemas.microsoft.com/office/drawing/2014/main" id="{F643BEB1-323A-4C8E-989C-EA83F2D3E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E7AD70-0E93-42F4-807F-F8EB0AAF5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8" y="379827"/>
            <a:ext cx="10834984" cy="22283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E724F36-6447-408E-BF82-548098D1B692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233760" y="151452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E724F36-6447-408E-BF82-548098D1B6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4400" y="1505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1F262F8-FAC8-48FC-8B3C-051830AFF58A}"/>
              </a:ext>
            </a:extLst>
          </p:cNvPr>
          <p:cNvSpPr txBox="1"/>
          <p:nvPr/>
        </p:nvSpPr>
        <p:spPr>
          <a:xfrm>
            <a:off x="526108" y="2608154"/>
            <a:ext cx="1155957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0" dirty="0"/>
              <a:t>.       !       ? </a:t>
            </a:r>
          </a:p>
        </p:txBody>
      </p:sp>
    </p:spTree>
    <p:extLst>
      <p:ext uri="{BB962C8B-B14F-4D97-AF65-F5344CB8AC3E}">
        <p14:creationId xmlns:p14="http://schemas.microsoft.com/office/powerpoint/2010/main" val="408364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42"/>
    </mc:Choice>
    <mc:Fallback xmlns="">
      <p:transition spd="slow" advTm="28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528909-6590-4FF5-92BA-ACA30D8BC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" y="215490"/>
            <a:ext cx="10635175" cy="638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3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646"/>
    </mc:Choice>
    <mc:Fallback xmlns="">
      <p:transition spd="slow" advTm="9664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528909-6590-4FF5-92BA-ACA30D8BC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" y="215490"/>
            <a:ext cx="10635175" cy="63875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356725-A0BE-40F0-9F52-44A6254FD54F}"/>
              </a:ext>
            </a:extLst>
          </p:cNvPr>
          <p:cNvSpPr txBox="1"/>
          <p:nvPr/>
        </p:nvSpPr>
        <p:spPr>
          <a:xfrm>
            <a:off x="6063174" y="661182"/>
            <a:ext cx="928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803011-3FDF-4705-B3BE-A88F467BC0DF}"/>
              </a:ext>
            </a:extLst>
          </p:cNvPr>
          <p:cNvSpPr txBox="1"/>
          <p:nvPr/>
        </p:nvSpPr>
        <p:spPr>
          <a:xfrm>
            <a:off x="6063174" y="2708801"/>
            <a:ext cx="928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2C266-C30F-49A2-B513-C7A79213B674}"/>
              </a:ext>
            </a:extLst>
          </p:cNvPr>
          <p:cNvSpPr txBox="1"/>
          <p:nvPr/>
        </p:nvSpPr>
        <p:spPr>
          <a:xfrm>
            <a:off x="6063174" y="4756420"/>
            <a:ext cx="928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24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77"/>
    </mc:Choice>
    <mc:Fallback xmlns="">
      <p:transition spd="slow" advTm="2997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kc-powerpoint.officeapps.live.com/pods/GetClipboardImage.ashx?Id=ae33a3cd-02ab-4d9a-9f32-0e7bd1e9fb07&amp;DC=GUK3&amp;wdoverrides=GetClipboardImageEnabled:true">
            <a:extLst>
              <a:ext uri="{FF2B5EF4-FFF2-40B4-BE49-F238E27FC236}">
                <a16:creationId xmlns:a16="http://schemas.microsoft.com/office/drawing/2014/main" id="{F643BEB1-323A-4C8E-989C-EA83F2D3E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1CFB7E-C716-4616-A8B8-1CCA77A55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206" y="0"/>
            <a:ext cx="5317587" cy="680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8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73"/>
    </mc:Choice>
    <mc:Fallback xmlns="">
      <p:transition spd="slow" advTm="58173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AD4CFA140EB4A80C5A2F767E61656" ma:contentTypeVersion="9" ma:contentTypeDescription="Create a new document." ma:contentTypeScope="" ma:versionID="77fa52eb842390f60d7a949c0542ceb2">
  <xsd:schema xmlns:xsd="http://www.w3.org/2001/XMLSchema" xmlns:xs="http://www.w3.org/2001/XMLSchema" xmlns:p="http://schemas.microsoft.com/office/2006/metadata/properties" xmlns:ns2="5ad0ee9d-2391-47bc-bd54-552549e2ac31" targetNamespace="http://schemas.microsoft.com/office/2006/metadata/properties" ma:root="true" ma:fieldsID="3aed9d836dad8c4fa9aec7e59f2f9e32" ns2:_="">
    <xsd:import namespace="5ad0ee9d-2391-47bc-bd54-552549e2ac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ee9d-2391-47bc-bd54-552549e2a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CE111D-9361-4FC1-B4DB-5E812B12FA5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5ad0ee9d-2391-47bc-bd54-552549e2ac31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3C44981-3660-487A-99CF-A2EBA07A43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1D6CE2-BE2B-4C4C-8216-4E5DA73DAD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d0ee9d-2391-47bc-bd54-552549e2ac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151</Words>
  <Application>Microsoft Office PowerPoint</Application>
  <PresentationFormat>Widescreen</PresentationFormat>
  <Paragraphs>29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O'Marah</dc:creator>
  <cp:lastModifiedBy>Lesley Judge</cp:lastModifiedBy>
  <cp:revision>17</cp:revision>
  <dcterms:created xsi:type="dcterms:W3CDTF">2021-01-05T14:00:22Z</dcterms:created>
  <dcterms:modified xsi:type="dcterms:W3CDTF">2021-02-08T14:44:58Z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0x010100DDDAD4CFA140EB4A80C5A2F767E61656</vt:lpwstr>
  </property>
</Properties>
</file>