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2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Tuesday 9</a:t>
            </a:r>
            <a:r>
              <a:rPr lang="en-GB" sz="4800" baseline="30000" dirty="0"/>
              <a:t>th</a:t>
            </a:r>
            <a:r>
              <a:rPr lang="en-GB" sz="4800" dirty="0"/>
              <a:t> February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F7360-D06B-4DD0-9C79-9C4E21AF39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" y="293775"/>
            <a:ext cx="2117188" cy="1711702"/>
          </a:xfrm>
          <a:prstGeom prst="rect">
            <a:avLst/>
          </a:prstGeom>
        </p:spPr>
      </p:pic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BF7E8082-7977-44B9-B5EB-E836ED62A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429ED-3B3B-4A71-BA0C-477F510718FA}"/>
              </a:ext>
            </a:extLst>
          </p:cNvPr>
          <p:cNvSpPr txBox="1"/>
          <p:nvPr/>
        </p:nvSpPr>
        <p:spPr>
          <a:xfrm>
            <a:off x="893298" y="422031"/>
            <a:ext cx="101006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Can I use capital letters?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GB" sz="3600" dirty="0"/>
              <a:t>Can I recognise capital letters and match capital letters to lower case letters?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GB" sz="3600" dirty="0"/>
              <a:t>Can I explain when we need to use capital letters?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GB" sz="3600" dirty="0"/>
              <a:t>Can I become a capital letter detective to find and correct missing capital letters?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GB" sz="3600" dirty="0"/>
              <a:t>Can I complete a writing task by using capital letters correctly? </a:t>
            </a:r>
            <a:endParaRPr lang="en-GB" sz="6600" dirty="0"/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26942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C4815-16BB-455F-A56D-438104472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61" y="2672522"/>
            <a:ext cx="2695951" cy="3820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D8CF0-7A66-4597-984F-F04B9D6C0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10872" r="13740" b="10153"/>
          <a:stretch/>
        </p:blipFill>
        <p:spPr>
          <a:xfrm>
            <a:off x="583988" y="873369"/>
            <a:ext cx="7132321" cy="5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8FB73-B3BA-476B-87E3-B5ACBBD9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390235"/>
            <a:ext cx="8834510" cy="60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ADA68A-02F6-4B83-9440-1352C13E288B}"/>
              </a:ext>
            </a:extLst>
          </p:cNvPr>
          <p:cNvCxnSpPr/>
          <p:nvPr/>
        </p:nvCxnSpPr>
        <p:spPr>
          <a:xfrm>
            <a:off x="0" y="3276600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67B5C-1119-401C-9869-BF06CD9B7E59}"/>
              </a:ext>
            </a:extLst>
          </p:cNvPr>
          <p:cNvCxnSpPr/>
          <p:nvPr/>
        </p:nvCxnSpPr>
        <p:spPr>
          <a:xfrm>
            <a:off x="8503920" y="0"/>
            <a:ext cx="0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A43113-BC1B-42AB-9CC5-EDCA1B66D9D8}"/>
              </a:ext>
            </a:extLst>
          </p:cNvPr>
          <p:cNvCxnSpPr/>
          <p:nvPr/>
        </p:nvCxnSpPr>
        <p:spPr>
          <a:xfrm>
            <a:off x="3774830" y="0"/>
            <a:ext cx="0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17F9F6-838B-433A-B13C-C62CCC9B43CA}"/>
              </a:ext>
            </a:extLst>
          </p:cNvPr>
          <p:cNvSpPr txBox="1"/>
          <p:nvPr/>
        </p:nvSpPr>
        <p:spPr>
          <a:xfrm>
            <a:off x="196948" y="154745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71238-0953-4D5D-84B3-2AE2A942166E}"/>
              </a:ext>
            </a:extLst>
          </p:cNvPr>
          <p:cNvSpPr txBox="1"/>
          <p:nvPr/>
        </p:nvSpPr>
        <p:spPr>
          <a:xfrm>
            <a:off x="3971161" y="154745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2.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C9EA6-6BEE-4C84-A241-E671225B4DA2}"/>
              </a:ext>
            </a:extLst>
          </p:cNvPr>
          <p:cNvSpPr txBox="1"/>
          <p:nvPr/>
        </p:nvSpPr>
        <p:spPr>
          <a:xfrm>
            <a:off x="8700250" y="12054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3.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6FB37-37C6-4B69-8252-BFCAC3B31B36}"/>
              </a:ext>
            </a:extLst>
          </p:cNvPr>
          <p:cNvSpPr txBox="1"/>
          <p:nvPr/>
        </p:nvSpPr>
        <p:spPr>
          <a:xfrm>
            <a:off x="196948" y="358140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4.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FEEB4-934D-40A8-A9EE-A489BD86F665}"/>
              </a:ext>
            </a:extLst>
          </p:cNvPr>
          <p:cNvSpPr txBox="1"/>
          <p:nvPr/>
        </p:nvSpPr>
        <p:spPr>
          <a:xfrm>
            <a:off x="3971161" y="358140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5.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30C53-86C9-43E7-9A3F-76ED5D1A7166}"/>
              </a:ext>
            </a:extLst>
          </p:cNvPr>
          <p:cNvSpPr txBox="1"/>
          <p:nvPr/>
        </p:nvSpPr>
        <p:spPr>
          <a:xfrm>
            <a:off x="8700250" y="3555403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6.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2AD66-FC17-444F-AEF3-76FC47F67ED5}"/>
              </a:ext>
            </a:extLst>
          </p:cNvPr>
          <p:cNvSpPr txBox="1"/>
          <p:nvPr/>
        </p:nvSpPr>
        <p:spPr>
          <a:xfrm>
            <a:off x="937403" y="412928"/>
            <a:ext cx="264109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Today </a:t>
            </a:r>
            <a:r>
              <a:rPr lang="en-GB" sz="3600" dirty="0" err="1"/>
              <a:t>i</a:t>
            </a:r>
            <a:r>
              <a:rPr lang="en-GB" sz="3600" dirty="0"/>
              <a:t> am going on a bike ride. </a:t>
            </a:r>
          </a:p>
          <a:p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DBB74-49A1-47F0-A08E-1A816279A5E2}"/>
              </a:ext>
            </a:extLst>
          </p:cNvPr>
          <p:cNvSpPr txBox="1"/>
          <p:nvPr/>
        </p:nvSpPr>
        <p:spPr>
          <a:xfrm>
            <a:off x="4856313" y="415493"/>
            <a:ext cx="296664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It is my sister’s birthday this </a:t>
            </a:r>
            <a:r>
              <a:rPr lang="en-GB" sz="3600" dirty="0" err="1"/>
              <a:t>friday</a:t>
            </a:r>
            <a:r>
              <a:rPr lang="en-GB" sz="3600" dirty="0"/>
              <a:t>. </a:t>
            </a:r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C908A-62E3-4D0C-A231-91B9C991FB05}"/>
              </a:ext>
            </a:extLst>
          </p:cNvPr>
          <p:cNvSpPr txBox="1"/>
          <p:nvPr/>
        </p:nvSpPr>
        <p:spPr>
          <a:xfrm>
            <a:off x="9194410" y="321009"/>
            <a:ext cx="280063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The queen lives in Buckingham Palace in </a:t>
            </a:r>
            <a:r>
              <a:rPr lang="en-GB" sz="3600" dirty="0" err="1"/>
              <a:t>london</a:t>
            </a:r>
            <a:r>
              <a:rPr lang="en-GB" sz="3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5D57A-714E-42CA-829F-001796092BB7}"/>
              </a:ext>
            </a:extLst>
          </p:cNvPr>
          <p:cNvSpPr txBox="1"/>
          <p:nvPr/>
        </p:nvSpPr>
        <p:spPr>
          <a:xfrm>
            <a:off x="9486805" y="3694056"/>
            <a:ext cx="230709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When </a:t>
            </a:r>
            <a:r>
              <a:rPr lang="en-GB" sz="3600" dirty="0" err="1"/>
              <a:t>i</a:t>
            </a:r>
            <a:r>
              <a:rPr lang="en-GB" sz="3600" dirty="0"/>
              <a:t> am 7, </a:t>
            </a:r>
            <a:r>
              <a:rPr lang="en-GB" sz="3600" dirty="0" err="1"/>
              <a:t>i</a:t>
            </a:r>
            <a:r>
              <a:rPr lang="en-GB" sz="3600" dirty="0"/>
              <a:t> will be in swallows class.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50225-B55C-49CB-8337-2220CCC6121E}"/>
              </a:ext>
            </a:extLst>
          </p:cNvPr>
          <p:cNvSpPr txBox="1"/>
          <p:nvPr/>
        </p:nvSpPr>
        <p:spPr>
          <a:xfrm>
            <a:off x="5069061" y="3674668"/>
            <a:ext cx="2991719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/>
              <a:t>Today it is </a:t>
            </a:r>
            <a:r>
              <a:rPr lang="en-GB" sz="4400" dirty="0" err="1"/>
              <a:t>tuesday</a:t>
            </a:r>
            <a:r>
              <a:rPr lang="en-GB" sz="4400" dirty="0"/>
              <a:t>.</a:t>
            </a:r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4AD08-292C-4B86-9E96-21BD91AC5802}"/>
              </a:ext>
            </a:extLst>
          </p:cNvPr>
          <p:cNvSpPr txBox="1"/>
          <p:nvPr/>
        </p:nvSpPr>
        <p:spPr>
          <a:xfrm>
            <a:off x="704316" y="3433771"/>
            <a:ext cx="29723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My school is called Lostock </a:t>
            </a:r>
            <a:r>
              <a:rPr lang="en-GB" sz="2400" dirty="0" err="1"/>
              <a:t>Gralam</a:t>
            </a:r>
            <a:r>
              <a:rPr lang="en-GB" sz="2400" dirty="0"/>
              <a:t> Primary, my teachers are </a:t>
            </a:r>
            <a:r>
              <a:rPr lang="en-GB" sz="2400" dirty="0" err="1"/>
              <a:t>mrs</a:t>
            </a:r>
            <a:r>
              <a:rPr lang="en-GB" sz="2400" dirty="0"/>
              <a:t> judge, Mrs. </a:t>
            </a:r>
            <a:r>
              <a:rPr lang="en-GB" sz="2400" dirty="0" err="1"/>
              <a:t>Esling</a:t>
            </a:r>
            <a:r>
              <a:rPr lang="en-GB" sz="2400" dirty="0"/>
              <a:t>, </a:t>
            </a:r>
            <a:r>
              <a:rPr lang="en-GB" sz="2400" dirty="0" err="1"/>
              <a:t>mrs</a:t>
            </a:r>
            <a:r>
              <a:rPr lang="en-GB" sz="2400" dirty="0"/>
              <a:t>. Southern and Mrs </a:t>
            </a:r>
            <a:r>
              <a:rPr lang="en-GB" sz="2400" dirty="0" err="1"/>
              <a:t>o’marah</a:t>
            </a:r>
            <a:r>
              <a:rPr lang="en-GB" sz="2400" dirty="0"/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DDB39A-4711-435C-A543-3E9DE823B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2" y="1983544"/>
            <a:ext cx="698399" cy="6983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26BC1E-B8C1-4BD5-AAE2-F598DC99A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25" y="2079608"/>
            <a:ext cx="657070" cy="806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8D89E0-D747-41D6-96AB-F3C8F1426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1" y="2480685"/>
            <a:ext cx="1197750" cy="6580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B76A1F-DF18-4767-ACF4-71EC03EC7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" y="5763655"/>
            <a:ext cx="3690733" cy="10943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E711AA-12CB-46F7-B786-DEED06A51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5" y="5040018"/>
            <a:ext cx="1543050" cy="9429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34FFBF-F2D5-4AFC-8EAB-8FFA9072E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1" y="5351499"/>
            <a:ext cx="917760" cy="9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2B3B05-5AE8-4CB9-BCA6-3BCAEB848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10581"/>
              </p:ext>
            </p:extLst>
          </p:nvPr>
        </p:nvGraphicFramePr>
        <p:xfrm>
          <a:off x="1195755" y="152400"/>
          <a:ext cx="10536700" cy="6492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536700">
                  <a:extLst>
                    <a:ext uri="{9D8B030D-6E8A-4147-A177-3AD203B41FA5}">
                      <a16:colId xmlns:a16="http://schemas.microsoft.com/office/drawing/2014/main" val="1225496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Sentence writing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1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000" dirty="0"/>
                        <a:t>Write a sentence all about something you will do today.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/>
                        <a:t>       Use the pronoun 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0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2. Write a sentence about a place in the country or in the world. </a:t>
                      </a:r>
                    </a:p>
                    <a:p>
                      <a:r>
                        <a:rPr lang="en-GB" sz="2000" dirty="0"/>
                        <a:t>     Maybe it can be somewhere you have been on holiday or are going on holiday.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9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3. Write a sentence to tell us which month your birthday is in.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2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4.  Write a sentence that uses a day of the week.</a:t>
                      </a:r>
                    </a:p>
                    <a:p>
                      <a:r>
                        <a:rPr lang="en-GB" sz="2000" dirty="0"/>
                        <a:t>Perhaps you could write about something you will do on one of the days in half    term.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3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5.  Write a sentence about your friends, or write a list of all the people in our 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7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6. Challenge – Can you write a sentence that uses 2 or more words with capital letters?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1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2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960085" y="1813903"/>
            <a:ext cx="10429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eleven  </a:t>
            </a:r>
            <a:r>
              <a:rPr lang="en-GB" sz="6600" dirty="0">
                <a:solidFill>
                  <a:srgbClr val="00B050"/>
                </a:solidFill>
              </a:rPr>
              <a:t>twelve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>
                <a:solidFill>
                  <a:srgbClr val="FFC000"/>
                </a:solidFill>
              </a:rPr>
              <a:t>thirteen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885402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000" dirty="0">
                <a:solidFill>
                  <a:srgbClr val="FF0000"/>
                </a:solidFill>
              </a:rPr>
              <a:t>eleven</a:t>
            </a:r>
            <a:r>
              <a:rPr lang="en-GB" sz="2400" dirty="0"/>
              <a:t> as many times as you can in 30 seconds?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000" dirty="0">
                <a:solidFill>
                  <a:srgbClr val="00B050"/>
                </a:solidFill>
              </a:rPr>
              <a:t>twelve</a:t>
            </a:r>
            <a:r>
              <a:rPr lang="en-GB" sz="4400" dirty="0"/>
              <a:t> </a:t>
            </a:r>
            <a:r>
              <a:rPr lang="en-GB" sz="2400" dirty="0"/>
              <a:t>5 times inside a squiggle?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000" dirty="0">
                <a:solidFill>
                  <a:srgbClr val="FFC000"/>
                </a:solidFill>
              </a:rPr>
              <a:t>thirteen</a:t>
            </a:r>
            <a:r>
              <a:rPr lang="en-GB" sz="2400" dirty="0"/>
              <a:t> 5 times with your eyes closed 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C3AF0-FE09-44A3-83F7-1C35D39D5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500" y="3817103"/>
            <a:ext cx="1609725" cy="1181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43A187-5DEA-45F4-A294-D1E251391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528" y="2622571"/>
            <a:ext cx="976409" cy="1108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2EA0D8-2E81-4E7A-94B1-C76683C6499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177925" y="5196571"/>
            <a:ext cx="1638300" cy="7715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AF05D3-4761-4FAB-8649-4E4592EEF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27092-53EB-4412-AC85-DF7ED0223046}">
  <ds:schemaRefs>
    <ds:schemaRef ds:uri="http://schemas.microsoft.com/office/infopath/2007/PartnerControls"/>
    <ds:schemaRef ds:uri="5ad0ee9d-2391-47bc-bd54-552549e2ac3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7E855C-42B9-4F52-A088-1E58C8D15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D0808-4F6D-4AA6-9BF8-1E140C463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333</Words>
  <Application>Microsoft Office PowerPoint</Application>
  <PresentationFormat>Widescreen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10</cp:revision>
  <dcterms:created xsi:type="dcterms:W3CDTF">2021-01-05T14:00:22Z</dcterms:created>
  <dcterms:modified xsi:type="dcterms:W3CDTF">2021-02-08T14:42:32Z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