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sldIdLst>
    <p:sldId id="260" r:id="rId5"/>
    <p:sldId id="256" r:id="rId6"/>
    <p:sldId id="261" r:id="rId7"/>
    <p:sldId id="264" r:id="rId8"/>
    <p:sldId id="262" r:id="rId9"/>
    <p:sldId id="263" r:id="rId10"/>
    <p:sldId id="259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80" d="100"/>
          <a:sy n="80" d="100"/>
        </p:scale>
        <p:origin x="37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5" d="100"/>
          <a:sy n="55" d="100"/>
        </p:scale>
        <p:origin x="288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B79069-D373-40C8-9257-6C7EA271EE44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0B1C57-CB35-4CAD-A255-667F20EA2A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06596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AFB3-770E-4D7B-8956-C7734C93C4F0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FA522-2572-40D0-AE8A-18989D681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59910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AFB3-770E-4D7B-8956-C7734C93C4F0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FA522-2572-40D0-AE8A-18989D681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6390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AFB3-770E-4D7B-8956-C7734C93C4F0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FA522-2572-40D0-AE8A-18989D681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46369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AFB3-770E-4D7B-8956-C7734C93C4F0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FA522-2572-40D0-AE8A-18989D681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3010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AFB3-770E-4D7B-8956-C7734C93C4F0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FA522-2572-40D0-AE8A-18989D681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5870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AFB3-770E-4D7B-8956-C7734C93C4F0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FA522-2572-40D0-AE8A-18989D681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8238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AFB3-770E-4D7B-8956-C7734C93C4F0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FA522-2572-40D0-AE8A-18989D681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5896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AFB3-770E-4D7B-8956-C7734C93C4F0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FA522-2572-40D0-AE8A-18989D681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452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AFB3-770E-4D7B-8956-C7734C93C4F0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FA522-2572-40D0-AE8A-18989D681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6459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AFB3-770E-4D7B-8956-C7734C93C4F0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FA522-2572-40D0-AE8A-18989D681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2357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AFB3-770E-4D7B-8956-C7734C93C4F0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FA522-2572-40D0-AE8A-18989D681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4294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34AFB3-770E-4D7B-8956-C7734C93C4F0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AFA522-2572-40D0-AE8A-18989D681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0922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qUOQrXmfwDM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2BB26FF-B3E6-45ED-B9B3-86CCF21FE76F}"/>
              </a:ext>
            </a:extLst>
          </p:cNvPr>
          <p:cNvSpPr txBox="1"/>
          <p:nvPr/>
        </p:nvSpPr>
        <p:spPr>
          <a:xfrm>
            <a:off x="3064412" y="2145352"/>
            <a:ext cx="606317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dirty="0"/>
              <a:t>Starlings Maths Home Learning  </a:t>
            </a:r>
          </a:p>
          <a:p>
            <a:pPr algn="ctr"/>
            <a:r>
              <a:rPr lang="en-GB" sz="4800" dirty="0" smtClean="0"/>
              <a:t>Tuesday 9</a:t>
            </a:r>
            <a:r>
              <a:rPr lang="en-GB" sz="4800" baseline="30000" dirty="0" smtClean="0"/>
              <a:t>th</a:t>
            </a:r>
            <a:r>
              <a:rPr lang="en-GB" sz="4800" dirty="0" smtClean="0"/>
              <a:t> February</a:t>
            </a:r>
            <a:endParaRPr lang="en-GB" sz="48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FBD720D-550C-48E0-BC37-DC98286372C2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893" y="227514"/>
            <a:ext cx="2117188" cy="171170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27326" y="4863899"/>
            <a:ext cx="2114821" cy="1770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4759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29120" y="3106405"/>
            <a:ext cx="87521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  <a:t>WEIGHT &amp; VOLUME LESSON 1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70709" y="3933540"/>
            <a:ext cx="9953897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2000" dirty="0"/>
              <a:t>Good Morning Starlings and </a:t>
            </a:r>
            <a:r>
              <a:rPr lang="en-GB" sz="2000" dirty="0" smtClean="0"/>
              <a:t>welcome to our new topic all about </a:t>
            </a:r>
            <a:r>
              <a:rPr lang="en-GB" sz="2000" b="1" dirty="0" smtClean="0"/>
              <a:t>Weight</a:t>
            </a:r>
            <a:r>
              <a:rPr lang="en-GB" sz="2000" dirty="0" smtClean="0"/>
              <a:t> (how light or heavy an object is) and </a:t>
            </a:r>
            <a:r>
              <a:rPr lang="en-GB" sz="2000" b="1" dirty="0" smtClean="0"/>
              <a:t>Volume</a:t>
            </a:r>
            <a:r>
              <a:rPr lang="en-GB" sz="2000" dirty="0" smtClean="0"/>
              <a:t> (the amount of space an object takes up)</a:t>
            </a:r>
          </a:p>
          <a:p>
            <a:pPr algn="ctr">
              <a:lnSpc>
                <a:spcPct val="150000"/>
              </a:lnSpc>
            </a:pPr>
            <a:endParaRPr lang="en-GB" sz="2000" dirty="0"/>
          </a:p>
          <a:p>
            <a:pPr algn="ctr">
              <a:lnSpc>
                <a:spcPct val="150000"/>
              </a:lnSpc>
            </a:pPr>
            <a:r>
              <a:rPr lang="en-GB" sz="2000" dirty="0" smtClean="0"/>
              <a:t>Today, we are going to compare the </a:t>
            </a:r>
            <a:r>
              <a:rPr lang="en-GB" sz="2000" b="1" dirty="0" smtClean="0"/>
              <a:t>weights</a:t>
            </a:r>
            <a:r>
              <a:rPr lang="en-GB" sz="2000" dirty="0" smtClean="0"/>
              <a:t> of familiar objects (things we can find around our house).</a:t>
            </a:r>
            <a:endParaRPr lang="en-GB" sz="2000" dirty="0"/>
          </a:p>
          <a:p>
            <a:pPr algn="ctr">
              <a:lnSpc>
                <a:spcPct val="150000"/>
              </a:lnSpc>
            </a:pPr>
            <a:endParaRPr lang="en-GB" sz="2000" dirty="0"/>
          </a:p>
          <a:p>
            <a:pPr algn="ctr">
              <a:lnSpc>
                <a:spcPct val="150000"/>
              </a:lnSpc>
            </a:pPr>
            <a:r>
              <a:rPr lang="en-GB" sz="2000" dirty="0" smtClean="0"/>
              <a:t>.</a:t>
            </a:r>
            <a:endParaRPr lang="en-GB" sz="2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212" y="531235"/>
            <a:ext cx="3131351" cy="209244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95606" y="397700"/>
            <a:ext cx="3794067" cy="2276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4518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41663" y="290946"/>
            <a:ext cx="96427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You know how Mrs Judge loves a song to start a new topic! Let’s dance around pretending to have heavy and light objects in our </a:t>
            </a:r>
            <a:r>
              <a:rPr lang="en-GB" dirty="0" smtClean="0"/>
              <a:t>hands </a:t>
            </a:r>
            <a:r>
              <a:rPr lang="en-GB" dirty="0"/>
              <a:t>like scales – hands down for heavy and up for light :</a:t>
            </a:r>
            <a:endParaRPr lang="en-GB" dirty="0" smtClean="0"/>
          </a:p>
          <a:p>
            <a:pPr algn="ctr"/>
            <a:r>
              <a:rPr lang="en-GB" dirty="0" smtClean="0"/>
              <a:t> </a:t>
            </a:r>
            <a:r>
              <a:rPr lang="en-GB" dirty="0">
                <a:hlinkClick r:id="rId2"/>
              </a:rPr>
              <a:t>https://</a:t>
            </a:r>
            <a:r>
              <a:rPr lang="en-GB" dirty="0" smtClean="0">
                <a:hlinkClick r:id="rId2"/>
              </a:rPr>
              <a:t>www.youtube.com/watch?v=qUOQrXmfwDM</a:t>
            </a:r>
            <a:endParaRPr lang="en-GB" dirty="0" smtClean="0"/>
          </a:p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56455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8840" y="662267"/>
            <a:ext cx="2794396" cy="578918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67675" y="1930796"/>
            <a:ext cx="4124325" cy="25431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0" y="3202384"/>
            <a:ext cx="3241963" cy="351734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615" y="221673"/>
            <a:ext cx="4790279" cy="2729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46920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362" y="294040"/>
            <a:ext cx="5116183" cy="625916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89273" y="2703369"/>
            <a:ext cx="2521528" cy="260032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858001" y="5666509"/>
            <a:ext cx="50846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 smtClean="0"/>
              <a:t>If the scales are balanced then the objects have equal (the same) mass (weight)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6708037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9181" y="181753"/>
            <a:ext cx="5374201" cy="6482284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65530" y="116370"/>
            <a:ext cx="4935525" cy="6613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66541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Your Daily Challenge – Gurnard Preschoo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915" y="256474"/>
            <a:ext cx="2273117" cy="1997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5854" y="138545"/>
            <a:ext cx="5694219" cy="6593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924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DDAD4CFA140EB4A80C5A2F767E61656" ma:contentTypeVersion="9" ma:contentTypeDescription="Create a new document." ma:contentTypeScope="" ma:versionID="77fa52eb842390f60d7a949c0542ceb2">
  <xsd:schema xmlns:xsd="http://www.w3.org/2001/XMLSchema" xmlns:xs="http://www.w3.org/2001/XMLSchema" xmlns:p="http://schemas.microsoft.com/office/2006/metadata/properties" xmlns:ns2="5ad0ee9d-2391-47bc-bd54-552549e2ac31" targetNamespace="http://schemas.microsoft.com/office/2006/metadata/properties" ma:root="true" ma:fieldsID="3aed9d836dad8c4fa9aec7e59f2f9e32" ns2:_="">
    <xsd:import namespace="5ad0ee9d-2391-47bc-bd54-552549e2ac3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d0ee9d-2391-47bc-bd54-552549e2ac3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0557A74-BC58-4828-BF7F-46189311D3C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48EB23E-FE2B-4566-8A19-66CDE51F05F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ad0ee9d-2391-47bc-bd54-552549e2ac3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60E8A5B-E7F8-486E-A8F0-2202AD04B941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5ad0ee9d-2391-47bc-bd54-552549e2ac3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1588</TotalTime>
  <Words>128</Words>
  <Application>Microsoft Office PowerPoint</Application>
  <PresentationFormat>Widescreen</PresentationFormat>
  <Paragraphs>11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Comic Sans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home</dc:creator>
  <cp:lastModifiedBy>Lesley Judge</cp:lastModifiedBy>
  <cp:revision>74</cp:revision>
  <dcterms:created xsi:type="dcterms:W3CDTF">2020-11-02T10:04:53Z</dcterms:created>
  <dcterms:modified xsi:type="dcterms:W3CDTF">2021-02-03T12:05:02Z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0x010100DDDAD4CFA140EB4A80C5A2F767E61656</vt:lpwstr>
  </property>
</Properties>
</file>