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65" r:id="rId9"/>
    <p:sldId id="277" r:id="rId10"/>
    <p:sldId id="267" r:id="rId11"/>
    <p:sldId id="275" r:id="rId12"/>
    <p:sldId id="268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3.m4a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5.m4a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09.02.21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6 – Lesson 2</a:t>
            </a:r>
          </a:p>
          <a:p>
            <a:r>
              <a:rPr lang="en-GB" b="1" dirty="0"/>
              <a:t>Metric Units – mm/cm/m and ml/l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D62B27-D331-48B3-9FC6-9148D6A05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500" t="29663" r="13475" b="45961"/>
          <a:stretch/>
        </p:blipFill>
        <p:spPr>
          <a:xfrm>
            <a:off x="658413" y="3176962"/>
            <a:ext cx="8277221" cy="3160409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DFD67034-2462-4A3C-BA2F-86F6EA712A4F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0D2D5-C375-4EEA-83C0-B85267AA6E60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A3875-B981-4340-87A6-A93A8F1F054A}"/>
              </a:ext>
            </a:extLst>
          </p:cNvPr>
          <p:cNvSpPr txBox="1"/>
          <p:nvPr/>
        </p:nvSpPr>
        <p:spPr>
          <a:xfrm>
            <a:off x="621410" y="1923768"/>
            <a:ext cx="322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answers read to you.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D62DE5-4296-46B1-958C-B920E65CB439}"/>
              </a:ext>
            </a:extLst>
          </p:cNvPr>
          <p:cNvSpPr txBox="1"/>
          <p:nvPr/>
        </p:nvSpPr>
        <p:spPr>
          <a:xfrm>
            <a:off x="1446347" y="704142"/>
            <a:ext cx="670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 Answers:</a:t>
            </a:r>
          </a:p>
          <a:p>
            <a:pPr algn="ctr"/>
            <a:endParaRPr lang="en-GB" sz="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0EBDBF-D517-4D69-9991-BA82D5D915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07" t="45799" r="34975" b="35255"/>
          <a:stretch/>
        </p:blipFill>
        <p:spPr>
          <a:xfrm>
            <a:off x="5768201" y="1680337"/>
            <a:ext cx="2789304" cy="1166761"/>
          </a:xfrm>
          <a:prstGeom prst="rect">
            <a:avLst/>
          </a:prstGeom>
        </p:spPr>
      </p:pic>
      <p:pic>
        <p:nvPicPr>
          <p:cNvPr id="10" name="Tuesday maths slide 10">
            <a:hlinkClick r:id="" action="ppaction://media"/>
            <a:extLst>
              <a:ext uri="{FF2B5EF4-FFF2-40B4-BE49-F238E27FC236}">
                <a16:creationId xmlns:a16="http://schemas.microsoft.com/office/drawing/2014/main" id="{1E981F40-078D-4971-8BBE-C03FB0782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7643" y="1942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6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466113" y="5982571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466113" y="4071577"/>
            <a:ext cx="43542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Look at the picture clue. What can you see?</a:t>
            </a:r>
          </a:p>
          <a:p>
            <a:r>
              <a:rPr lang="en-GB" sz="1700" dirty="0"/>
              <a:t>Have a look at the questions. </a:t>
            </a:r>
          </a:p>
          <a:p>
            <a:endParaRPr lang="en-GB" sz="1700" dirty="0"/>
          </a:p>
          <a:p>
            <a:r>
              <a:rPr lang="en-GB" sz="1700" dirty="0"/>
              <a:t>Click on the sound button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717313" y="203711"/>
            <a:ext cx="2275474" cy="1555816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10064196" y="567652"/>
            <a:ext cx="158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17567-21EF-4CB3-8C1F-858ADAF41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8" t="12781" r="50000" b="18089"/>
          <a:stretch/>
        </p:blipFill>
        <p:spPr>
          <a:xfrm>
            <a:off x="137406" y="223994"/>
            <a:ext cx="5975045" cy="64100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FB47B42-DFBC-4779-BCA4-8B749850962A}"/>
              </a:ext>
            </a:extLst>
          </p:cNvPr>
          <p:cNvGrpSpPr/>
          <p:nvPr/>
        </p:nvGrpSpPr>
        <p:grpSpPr>
          <a:xfrm>
            <a:off x="6677538" y="2288051"/>
            <a:ext cx="2474687" cy="1367958"/>
            <a:chOff x="544875" y="2902740"/>
            <a:chExt cx="5859554" cy="35929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64A62C-55EE-42B0-8DE3-2779470AE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831" t="45090" r="40109" b="14066"/>
            <a:stretch/>
          </p:blipFill>
          <p:spPr>
            <a:xfrm>
              <a:off x="544875" y="3841751"/>
              <a:ext cx="5859554" cy="265392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B1705F-2AF3-4FF3-BD7C-18CDDEE4D603}"/>
                </a:ext>
              </a:extLst>
            </p:cNvPr>
            <p:cNvSpPr/>
            <p:nvPr/>
          </p:nvSpPr>
          <p:spPr>
            <a:xfrm>
              <a:off x="544875" y="2902740"/>
              <a:ext cx="5859554" cy="1052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72DDEE-7B13-44C3-9E6F-64868DA80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705" t="31415" r="36612" b="52870"/>
            <a:stretch/>
          </p:blipFill>
          <p:spPr>
            <a:xfrm>
              <a:off x="1677097" y="2961891"/>
              <a:ext cx="3497179" cy="102113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E4E37A-8F1C-4A18-9F7C-63A40D13DCF5}"/>
              </a:ext>
            </a:extLst>
          </p:cNvPr>
          <p:cNvGrpSpPr/>
          <p:nvPr/>
        </p:nvGrpSpPr>
        <p:grpSpPr>
          <a:xfrm>
            <a:off x="9534056" y="2610490"/>
            <a:ext cx="2220319" cy="598203"/>
            <a:chOff x="6416842" y="693879"/>
            <a:chExt cx="3064042" cy="10547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BA95EE-808B-451E-B1BA-BCCDE00FF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087" t="40858" r="48389" b="46345"/>
            <a:stretch/>
          </p:blipFill>
          <p:spPr>
            <a:xfrm>
              <a:off x="6416842" y="1219830"/>
              <a:ext cx="3064042" cy="528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F850D4-8571-45D0-9531-4F2A75ECF1D1}"/>
                </a:ext>
              </a:extLst>
            </p:cNvPr>
            <p:cNvSpPr/>
            <p:nvPr/>
          </p:nvSpPr>
          <p:spPr>
            <a:xfrm>
              <a:off x="6416842" y="693879"/>
              <a:ext cx="3064042" cy="562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E6CF061-A4DA-4B38-ADAC-C3611B65B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746" t="28224" r="36078" b="58159"/>
            <a:stretch/>
          </p:blipFill>
          <p:spPr>
            <a:xfrm>
              <a:off x="6817895" y="701113"/>
              <a:ext cx="2261936" cy="56261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265CE4-D212-4DE8-BE65-4AC948444A64}"/>
              </a:ext>
            </a:extLst>
          </p:cNvPr>
          <p:cNvGrpSpPr/>
          <p:nvPr/>
        </p:nvGrpSpPr>
        <p:grpSpPr>
          <a:xfrm>
            <a:off x="6291583" y="233483"/>
            <a:ext cx="3117368" cy="1800894"/>
            <a:chOff x="1418449" y="529427"/>
            <a:chExt cx="6441432" cy="361608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51A746-8876-45F1-9BC4-5350C5915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552" t="27007" r="12755" b="32702"/>
            <a:stretch/>
          </p:blipFill>
          <p:spPr>
            <a:xfrm>
              <a:off x="1418449" y="529427"/>
              <a:ext cx="6441432" cy="185271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134F97-18A4-4145-BEE7-C3B00D96D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4" name="Tuesday maths slide 2">
            <a:hlinkClick r:id="" action="ppaction://media"/>
            <a:extLst>
              <a:ext uri="{FF2B5EF4-FFF2-40B4-BE49-F238E27FC236}">
                <a16:creationId xmlns:a16="http://schemas.microsoft.com/office/drawing/2014/main" id="{C29F8261-7522-45B7-B85A-EBD9016B5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6303" y="4383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290223" y="449167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640812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10096006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A51AC2-A593-4A66-B30B-B79983DA6C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21" t="12781" r="15658" b="13398"/>
          <a:stretch/>
        </p:blipFill>
        <p:spPr>
          <a:xfrm>
            <a:off x="333879" y="231421"/>
            <a:ext cx="5423385" cy="6384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76FD83-2396-4BE6-AA2E-83C44AD9A028}"/>
              </a:ext>
            </a:extLst>
          </p:cNvPr>
          <p:cNvSpPr txBox="1"/>
          <p:nvPr/>
        </p:nvSpPr>
        <p:spPr>
          <a:xfrm>
            <a:off x="6323899" y="5716321"/>
            <a:ext cx="468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B.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E66E40-9AFC-4096-856C-623DC297883C}"/>
              </a:ext>
            </a:extLst>
          </p:cNvPr>
          <p:cNvGrpSpPr/>
          <p:nvPr/>
        </p:nvGrpSpPr>
        <p:grpSpPr>
          <a:xfrm>
            <a:off x="6434737" y="2545401"/>
            <a:ext cx="2474687" cy="1367958"/>
            <a:chOff x="544875" y="2902740"/>
            <a:chExt cx="5859554" cy="35929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6850E8-C2D0-404F-A36A-C3091627F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831" t="45090" r="40109" b="14066"/>
            <a:stretch/>
          </p:blipFill>
          <p:spPr>
            <a:xfrm>
              <a:off x="544875" y="3841751"/>
              <a:ext cx="5859554" cy="265392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8EE0B4-E11A-488E-8221-2F0AFC5F9F86}"/>
                </a:ext>
              </a:extLst>
            </p:cNvPr>
            <p:cNvSpPr/>
            <p:nvPr/>
          </p:nvSpPr>
          <p:spPr>
            <a:xfrm>
              <a:off x="544875" y="2902740"/>
              <a:ext cx="5859554" cy="1052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A673D9B-D9D4-41D0-A3DF-3A11A22A7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705" t="31415" r="36612" b="52870"/>
            <a:stretch/>
          </p:blipFill>
          <p:spPr>
            <a:xfrm>
              <a:off x="1677097" y="2961891"/>
              <a:ext cx="3497179" cy="102113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C74E14-4A8F-4177-8F48-784A4B201F22}"/>
              </a:ext>
            </a:extLst>
          </p:cNvPr>
          <p:cNvGrpSpPr/>
          <p:nvPr/>
        </p:nvGrpSpPr>
        <p:grpSpPr>
          <a:xfrm>
            <a:off x="9210577" y="2920189"/>
            <a:ext cx="2220319" cy="598203"/>
            <a:chOff x="6416842" y="693879"/>
            <a:chExt cx="3064042" cy="105471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8CC2C4-7C5F-4953-984D-617EA4EB2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2087" t="40858" r="48389" b="46345"/>
            <a:stretch/>
          </p:blipFill>
          <p:spPr>
            <a:xfrm>
              <a:off x="6416842" y="1219830"/>
              <a:ext cx="3064042" cy="52875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6DB99F-0782-4142-A70E-CBE22F85B536}"/>
                </a:ext>
              </a:extLst>
            </p:cNvPr>
            <p:cNvSpPr/>
            <p:nvPr/>
          </p:nvSpPr>
          <p:spPr>
            <a:xfrm>
              <a:off x="6416842" y="693879"/>
              <a:ext cx="3064042" cy="562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064A95-4D64-4544-925C-E9686312B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746" t="28224" r="36078" b="58159"/>
            <a:stretch/>
          </p:blipFill>
          <p:spPr>
            <a:xfrm>
              <a:off x="6817895" y="701113"/>
              <a:ext cx="2261936" cy="56261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3FFD50-CB93-4780-BEF6-15D1514F1AB7}"/>
              </a:ext>
            </a:extLst>
          </p:cNvPr>
          <p:cNvGrpSpPr/>
          <p:nvPr/>
        </p:nvGrpSpPr>
        <p:grpSpPr>
          <a:xfrm>
            <a:off x="6078008" y="303302"/>
            <a:ext cx="3117368" cy="1800894"/>
            <a:chOff x="1418449" y="529427"/>
            <a:chExt cx="6441432" cy="361608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0ACCFDB-940F-4140-A951-C7668085C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6552" t="27007" r="12755" b="32702"/>
            <a:stretch/>
          </p:blipFill>
          <p:spPr>
            <a:xfrm>
              <a:off x="1418449" y="529427"/>
              <a:ext cx="6441432" cy="185271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89488CE-BB7F-4132-ACD0-7283E5AD6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4E0DEF2-DE8C-49A1-B024-1D9CD5D3B853}"/>
              </a:ext>
            </a:extLst>
          </p:cNvPr>
          <p:cNvSpPr/>
          <p:nvPr/>
        </p:nvSpPr>
        <p:spPr>
          <a:xfrm>
            <a:off x="957943" y="1368490"/>
            <a:ext cx="3303038" cy="23015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Tuesday maths slide 3A">
            <a:hlinkClick r:id="" action="ppaction://media"/>
            <a:extLst>
              <a:ext uri="{FF2B5EF4-FFF2-40B4-BE49-F238E27FC236}">
                <a16:creationId xmlns:a16="http://schemas.microsoft.com/office/drawing/2014/main" id="{D0D7C261-AF71-4B5B-862A-704F48148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40278" y="4450731"/>
            <a:ext cx="609600" cy="609600"/>
          </a:xfrm>
          <a:prstGeom prst="rect">
            <a:avLst/>
          </a:prstGeom>
        </p:spPr>
      </p:pic>
      <p:pic>
        <p:nvPicPr>
          <p:cNvPr id="6" name="Tuesday maths slide 3B">
            <a:hlinkClick r:id="" action="ppaction://media"/>
            <a:extLst>
              <a:ext uri="{FF2B5EF4-FFF2-40B4-BE49-F238E27FC236}">
                <a16:creationId xmlns:a16="http://schemas.microsoft.com/office/drawing/2014/main" id="{A056A500-B37C-42A8-A55C-91B8DE5FED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26096" y="5753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587489" y="6257247"/>
            <a:ext cx="542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663343" y="231421"/>
            <a:ext cx="548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F09653-CE50-48B8-92FF-BC618F151821}"/>
              </a:ext>
            </a:extLst>
          </p:cNvPr>
          <p:cNvGrpSpPr/>
          <p:nvPr/>
        </p:nvGrpSpPr>
        <p:grpSpPr>
          <a:xfrm>
            <a:off x="462122" y="1010514"/>
            <a:ext cx="6035660" cy="4925829"/>
            <a:chOff x="310052" y="265592"/>
            <a:chExt cx="6458800" cy="544391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17E80F-ECA7-4ABE-B9DD-3DF0282D0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44" t="24790" r="44481" b="58653"/>
            <a:stretch/>
          </p:blipFill>
          <p:spPr>
            <a:xfrm>
              <a:off x="310052" y="4745748"/>
              <a:ext cx="5785948" cy="96376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8817C22-4372-45AD-ABF1-B1D552C6F821}"/>
                </a:ext>
              </a:extLst>
            </p:cNvPr>
            <p:cNvGrpSpPr/>
            <p:nvPr/>
          </p:nvGrpSpPr>
          <p:grpSpPr>
            <a:xfrm>
              <a:off x="310052" y="265592"/>
              <a:ext cx="6458800" cy="5441502"/>
              <a:chOff x="310052" y="265592"/>
              <a:chExt cx="6458800" cy="5441502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B77181B-6D48-42E3-AFB9-F92DE739EF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447" t="7317" r="32895" b="7227"/>
              <a:stretch/>
            </p:blipFill>
            <p:spPr>
              <a:xfrm>
                <a:off x="310052" y="265592"/>
                <a:ext cx="6458800" cy="4480156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6160A5F-1F29-4E08-8382-66891E97849C}"/>
                  </a:ext>
                </a:extLst>
              </p:cNvPr>
              <p:cNvSpPr/>
              <p:nvPr/>
            </p:nvSpPr>
            <p:spPr>
              <a:xfrm>
                <a:off x="1028700" y="4581063"/>
                <a:ext cx="1600200" cy="1646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F26150D-D9C3-4F9A-9969-B55AA2163E6E}"/>
                  </a:ext>
                </a:extLst>
              </p:cNvPr>
              <p:cNvSpPr/>
              <p:nvPr/>
            </p:nvSpPr>
            <p:spPr>
              <a:xfrm>
                <a:off x="3300335" y="4745748"/>
                <a:ext cx="1034877" cy="3699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2ACFBB9-B903-4EE3-A696-7C40A6FA2CDF}"/>
                  </a:ext>
                </a:extLst>
              </p:cNvPr>
              <p:cNvSpPr/>
              <p:nvPr/>
            </p:nvSpPr>
            <p:spPr>
              <a:xfrm>
                <a:off x="5732558" y="4743331"/>
                <a:ext cx="1034877" cy="9637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8DCF9F-4806-40B6-8FE4-90FC97D36442}"/>
              </a:ext>
            </a:extLst>
          </p:cNvPr>
          <p:cNvGrpSpPr/>
          <p:nvPr/>
        </p:nvGrpSpPr>
        <p:grpSpPr>
          <a:xfrm>
            <a:off x="8043247" y="2266097"/>
            <a:ext cx="2945742" cy="1665029"/>
            <a:chOff x="544875" y="2902740"/>
            <a:chExt cx="5859554" cy="359293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0F319D-C7D6-476C-AA0F-F46AF07D2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831" t="45090" r="40109" b="14066"/>
            <a:stretch/>
          </p:blipFill>
          <p:spPr>
            <a:xfrm>
              <a:off x="544875" y="3841751"/>
              <a:ext cx="5859554" cy="265392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29631C-A085-4B07-8908-1D0B92782F91}"/>
                </a:ext>
              </a:extLst>
            </p:cNvPr>
            <p:cNvSpPr/>
            <p:nvPr/>
          </p:nvSpPr>
          <p:spPr>
            <a:xfrm>
              <a:off x="544875" y="2902740"/>
              <a:ext cx="5859554" cy="1052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0E9F89C-1161-4059-B39C-4C8D242AE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705" t="31415" r="36612" b="52870"/>
            <a:stretch/>
          </p:blipFill>
          <p:spPr>
            <a:xfrm>
              <a:off x="1677097" y="2961891"/>
              <a:ext cx="3497179" cy="102113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563EE6-EA20-40CE-A5C7-19394AD67B1B}"/>
              </a:ext>
            </a:extLst>
          </p:cNvPr>
          <p:cNvGrpSpPr/>
          <p:nvPr/>
        </p:nvGrpSpPr>
        <p:grpSpPr>
          <a:xfrm>
            <a:off x="7569406" y="4192011"/>
            <a:ext cx="3893425" cy="2267009"/>
            <a:chOff x="1418449" y="529427"/>
            <a:chExt cx="6441432" cy="361608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F599FD2-1EC4-485D-BBA5-D36693231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6552" t="27007" r="12755" b="32702"/>
            <a:stretch/>
          </p:blipFill>
          <p:spPr>
            <a:xfrm>
              <a:off x="1418449" y="529427"/>
              <a:ext cx="6441432" cy="185271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07B0B2A-EBC9-4B0A-B307-0220FDA74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6" name="Tuesday maths slide 4A">
            <a:hlinkClick r:id="" action="ppaction://media"/>
            <a:extLst>
              <a:ext uri="{FF2B5EF4-FFF2-40B4-BE49-F238E27FC236}">
                <a16:creationId xmlns:a16="http://schemas.microsoft.com/office/drawing/2014/main" id="{14105AF3-5969-4DD2-8207-B36FE7D7D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94885" y="209878"/>
            <a:ext cx="609600" cy="609600"/>
          </a:xfrm>
          <a:prstGeom prst="rect">
            <a:avLst/>
          </a:prstGeom>
        </p:spPr>
      </p:pic>
      <p:pic>
        <p:nvPicPr>
          <p:cNvPr id="8" name="Tuesday maths slide 4B">
            <a:hlinkClick r:id="" action="ppaction://media"/>
            <a:extLst>
              <a:ext uri="{FF2B5EF4-FFF2-40B4-BE49-F238E27FC236}">
                <a16:creationId xmlns:a16="http://schemas.microsoft.com/office/drawing/2014/main" id="{E8C8E8E7-0EF4-4E65-802F-AA69916DCC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65373" y="6137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371661" y="363472"/>
            <a:ext cx="57243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73B17E-920F-4D10-94D1-283B53C24AFA}"/>
              </a:ext>
            </a:extLst>
          </p:cNvPr>
          <p:cNvGrpSpPr/>
          <p:nvPr/>
        </p:nvGrpSpPr>
        <p:grpSpPr>
          <a:xfrm>
            <a:off x="9756731" y="1966182"/>
            <a:ext cx="2273378" cy="1141161"/>
            <a:chOff x="544875" y="2911362"/>
            <a:chExt cx="5859554" cy="35843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FD62C9-986C-420F-8A4F-67158221B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831" t="45090" r="40109" b="14066"/>
            <a:stretch/>
          </p:blipFill>
          <p:spPr>
            <a:xfrm>
              <a:off x="544875" y="3841751"/>
              <a:ext cx="5859554" cy="26539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30B99F-1730-4BC4-8B8D-D5DD5D82395A}"/>
                </a:ext>
              </a:extLst>
            </p:cNvPr>
            <p:cNvSpPr/>
            <p:nvPr/>
          </p:nvSpPr>
          <p:spPr>
            <a:xfrm>
              <a:off x="544875" y="2911362"/>
              <a:ext cx="5859554" cy="1052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700CFD-A111-4E5A-A26C-A073DA291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705" t="31415" r="36612" b="52870"/>
            <a:stretch/>
          </p:blipFill>
          <p:spPr>
            <a:xfrm>
              <a:off x="1677097" y="2961891"/>
              <a:ext cx="3497179" cy="102113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14BF6D-7C05-496E-B673-B9C9B0A96B16}"/>
              </a:ext>
            </a:extLst>
          </p:cNvPr>
          <p:cNvGrpSpPr/>
          <p:nvPr/>
        </p:nvGrpSpPr>
        <p:grpSpPr>
          <a:xfrm>
            <a:off x="8035824" y="3324847"/>
            <a:ext cx="3657650" cy="2101659"/>
            <a:chOff x="1418449" y="529427"/>
            <a:chExt cx="6441432" cy="36160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8C11D2-82E4-4688-B575-1F3E6BEF7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552" t="27007" r="12755" b="32702"/>
            <a:stretch/>
          </p:blipFill>
          <p:spPr>
            <a:xfrm>
              <a:off x="1418449" y="529427"/>
              <a:ext cx="6441432" cy="185271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5B42A9-82CE-4930-81F2-2ECF7E74C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4FEBF4-26CA-47AE-876B-287D41052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684" t="22003" r="15909" b="4989"/>
          <a:stretch/>
        </p:blipFill>
        <p:spPr>
          <a:xfrm>
            <a:off x="184204" y="1268348"/>
            <a:ext cx="7323725" cy="540554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09EA399-6846-4365-BA37-A719A68E584F}"/>
              </a:ext>
            </a:extLst>
          </p:cNvPr>
          <p:cNvGrpSpPr/>
          <p:nvPr/>
        </p:nvGrpSpPr>
        <p:grpSpPr>
          <a:xfrm>
            <a:off x="7727052" y="2262396"/>
            <a:ext cx="1848988" cy="615553"/>
            <a:chOff x="6416842" y="693879"/>
            <a:chExt cx="3064042" cy="10547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DD283AA-2280-4214-AB13-5266AC56E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2087" t="40858" r="48389" b="46345"/>
            <a:stretch/>
          </p:blipFill>
          <p:spPr>
            <a:xfrm>
              <a:off x="6416842" y="1219830"/>
              <a:ext cx="3064042" cy="52875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1EDDB9-1D3D-42E2-B59C-2008905599E6}"/>
                </a:ext>
              </a:extLst>
            </p:cNvPr>
            <p:cNvSpPr/>
            <p:nvPr/>
          </p:nvSpPr>
          <p:spPr>
            <a:xfrm>
              <a:off x="6416842" y="693879"/>
              <a:ext cx="3064042" cy="562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E1F7A5C-884C-475B-A384-4E4319B11C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746" t="28224" r="36078" b="58159"/>
            <a:stretch/>
          </p:blipFill>
          <p:spPr>
            <a:xfrm>
              <a:off x="6817895" y="701113"/>
              <a:ext cx="2261936" cy="56261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DE4CE27-D327-45AB-988E-8AD4A1EF1B55}"/>
              </a:ext>
            </a:extLst>
          </p:cNvPr>
          <p:cNvSpPr txBox="1"/>
          <p:nvPr/>
        </p:nvSpPr>
        <p:spPr>
          <a:xfrm>
            <a:off x="7926862" y="5690490"/>
            <a:ext cx="410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pic>
        <p:nvPicPr>
          <p:cNvPr id="4" name="Tuesday maths slide 5">
            <a:hlinkClick r:id="" action="ppaction://media"/>
            <a:extLst>
              <a:ext uri="{FF2B5EF4-FFF2-40B4-BE49-F238E27FC236}">
                <a16:creationId xmlns:a16="http://schemas.microsoft.com/office/drawing/2014/main" id="{16852BA6-BB9A-44BE-8F88-44C122CA5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0514" y="363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33BBAF3-C07B-48A6-A1C9-6E136512EB04}"/>
              </a:ext>
            </a:extLst>
          </p:cNvPr>
          <p:cNvSpPr/>
          <p:nvPr/>
        </p:nvSpPr>
        <p:spPr>
          <a:xfrm>
            <a:off x="9665252" y="187910"/>
            <a:ext cx="2273378" cy="134546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0D0AE-6703-49B0-B1B7-A3D965AAAF0D}"/>
              </a:ext>
            </a:extLst>
          </p:cNvPr>
          <p:cNvSpPr txBox="1"/>
          <p:nvPr/>
        </p:nvSpPr>
        <p:spPr>
          <a:xfrm>
            <a:off x="10062024" y="641645"/>
            <a:ext cx="1673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73192-9A5E-40C3-BC73-210C3DC9CAEF}"/>
              </a:ext>
            </a:extLst>
          </p:cNvPr>
          <p:cNvSpPr txBox="1"/>
          <p:nvPr/>
        </p:nvSpPr>
        <p:spPr>
          <a:xfrm>
            <a:off x="295574" y="294229"/>
            <a:ext cx="6067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AB9A7-1710-466F-9C80-0240BBE7C6F7}"/>
              </a:ext>
            </a:extLst>
          </p:cNvPr>
          <p:cNvSpPr txBox="1"/>
          <p:nvPr/>
        </p:nvSpPr>
        <p:spPr>
          <a:xfrm>
            <a:off x="7969066" y="5634218"/>
            <a:ext cx="410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53AF09-71BF-44F2-8541-7F0C4B7DC327}"/>
              </a:ext>
            </a:extLst>
          </p:cNvPr>
          <p:cNvGrpSpPr/>
          <p:nvPr/>
        </p:nvGrpSpPr>
        <p:grpSpPr>
          <a:xfrm>
            <a:off x="171269" y="1120348"/>
            <a:ext cx="7406640" cy="5575063"/>
            <a:chOff x="195943" y="142475"/>
            <a:chExt cx="7406640" cy="557506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D680EC7-DF95-4A99-A015-39D01AE58E99}"/>
                </a:ext>
              </a:extLst>
            </p:cNvPr>
            <p:cNvGrpSpPr/>
            <p:nvPr/>
          </p:nvGrpSpPr>
          <p:grpSpPr>
            <a:xfrm>
              <a:off x="195943" y="142475"/>
              <a:ext cx="7406640" cy="5575063"/>
              <a:chOff x="195943" y="142475"/>
              <a:chExt cx="7406640" cy="557506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25FA159-DFF4-4679-B5F4-105B075003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5250" t="24367" r="15357" b="5872"/>
              <a:stretch/>
            </p:blipFill>
            <p:spPr>
              <a:xfrm>
                <a:off x="195943" y="142475"/>
                <a:ext cx="7406640" cy="557506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ED055C2-B2D3-4388-B377-72235A6ACB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5821" t="26301" r="61182" b="68695"/>
              <a:stretch/>
            </p:blipFill>
            <p:spPr>
              <a:xfrm>
                <a:off x="226939" y="3304676"/>
                <a:ext cx="535666" cy="476638"/>
              </a:xfrm>
              <a:prstGeom prst="ellipse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2F9A52-5BF9-4B64-8975-753FC0E08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569" t="36591" r="62138" b="57469"/>
            <a:stretch/>
          </p:blipFill>
          <p:spPr>
            <a:xfrm>
              <a:off x="273433" y="247505"/>
              <a:ext cx="577146" cy="554949"/>
            </a:xfrm>
            <a:prstGeom prst="ellipse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84FE76-9090-4918-A2BE-49334D8A2BBF}"/>
              </a:ext>
            </a:extLst>
          </p:cNvPr>
          <p:cNvGrpSpPr/>
          <p:nvPr/>
        </p:nvGrpSpPr>
        <p:grpSpPr>
          <a:xfrm>
            <a:off x="9756731" y="1909910"/>
            <a:ext cx="2273378" cy="1141161"/>
            <a:chOff x="544875" y="2911362"/>
            <a:chExt cx="5859554" cy="35843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2EDC27-D959-4F6D-B183-94723D78E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831" t="45090" r="40109" b="14066"/>
            <a:stretch/>
          </p:blipFill>
          <p:spPr>
            <a:xfrm>
              <a:off x="544875" y="3841751"/>
              <a:ext cx="5859554" cy="26539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416E42-E0A3-43BB-8126-6157EF0533B9}"/>
                </a:ext>
              </a:extLst>
            </p:cNvPr>
            <p:cNvSpPr/>
            <p:nvPr/>
          </p:nvSpPr>
          <p:spPr>
            <a:xfrm>
              <a:off x="544875" y="2911362"/>
              <a:ext cx="5859554" cy="1052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602313-B31E-4750-9E82-F3C92838F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705" t="31415" r="36612" b="52870"/>
            <a:stretch/>
          </p:blipFill>
          <p:spPr>
            <a:xfrm>
              <a:off x="1677097" y="2961891"/>
              <a:ext cx="3497179" cy="102113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7CC67F-54FB-4202-80AC-1AA175A9D88A}"/>
              </a:ext>
            </a:extLst>
          </p:cNvPr>
          <p:cNvGrpSpPr/>
          <p:nvPr/>
        </p:nvGrpSpPr>
        <p:grpSpPr>
          <a:xfrm>
            <a:off x="8035824" y="3268575"/>
            <a:ext cx="3657650" cy="2101659"/>
            <a:chOff x="1418449" y="529427"/>
            <a:chExt cx="6441432" cy="36160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8ACA56-D115-4662-AB5F-A0FE3904C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552" t="27007" r="12755" b="32702"/>
            <a:stretch/>
          </p:blipFill>
          <p:spPr>
            <a:xfrm>
              <a:off x="1418449" y="529427"/>
              <a:ext cx="6441432" cy="185271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3491FDF-EC9A-455C-8694-B358C7321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6C4E34-CCE9-4744-8F46-1E9D6A7AC5AD}"/>
              </a:ext>
            </a:extLst>
          </p:cNvPr>
          <p:cNvGrpSpPr/>
          <p:nvPr/>
        </p:nvGrpSpPr>
        <p:grpSpPr>
          <a:xfrm>
            <a:off x="7727052" y="2206124"/>
            <a:ext cx="1848988" cy="615553"/>
            <a:chOff x="6416842" y="693879"/>
            <a:chExt cx="3064042" cy="105471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FD5CB5A-2EB4-4BEC-A93E-D10C0A087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2087" t="40858" r="48389" b="46345"/>
            <a:stretch/>
          </p:blipFill>
          <p:spPr>
            <a:xfrm>
              <a:off x="6416842" y="1219830"/>
              <a:ext cx="3064042" cy="52875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7DFE9E-E06E-4FAD-8309-95F3D77F9676}"/>
                </a:ext>
              </a:extLst>
            </p:cNvPr>
            <p:cNvSpPr/>
            <p:nvPr/>
          </p:nvSpPr>
          <p:spPr>
            <a:xfrm>
              <a:off x="6416842" y="693879"/>
              <a:ext cx="3064042" cy="562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13F5C91-1896-4BD1-8BBA-7062F3690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4746" t="28224" r="36078" b="58159"/>
            <a:stretch/>
          </p:blipFill>
          <p:spPr>
            <a:xfrm>
              <a:off x="6817895" y="701113"/>
              <a:ext cx="2261936" cy="562610"/>
            </a:xfrm>
            <a:prstGeom prst="rect">
              <a:avLst/>
            </a:prstGeom>
          </p:spPr>
        </p:pic>
      </p:grpSp>
      <p:pic>
        <p:nvPicPr>
          <p:cNvPr id="2" name="Tuesday maths slide 6">
            <a:hlinkClick r:id="" action="ppaction://media"/>
            <a:extLst>
              <a:ext uri="{FF2B5EF4-FFF2-40B4-BE49-F238E27FC236}">
                <a16:creationId xmlns:a16="http://schemas.microsoft.com/office/drawing/2014/main" id="{1E3C3788-A19D-490D-8A96-459DD2BC3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49894" y="294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C431EC-514F-44FF-A319-8C5D22DC1457}"/>
              </a:ext>
            </a:extLst>
          </p:cNvPr>
          <p:cNvSpPr txBox="1"/>
          <p:nvPr/>
        </p:nvSpPr>
        <p:spPr>
          <a:xfrm>
            <a:off x="501996" y="660063"/>
            <a:ext cx="578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DCAAA-E27B-4AF7-A1B5-82EAB1A3442E}"/>
              </a:ext>
            </a:extLst>
          </p:cNvPr>
          <p:cNvSpPr txBox="1"/>
          <p:nvPr/>
        </p:nvSpPr>
        <p:spPr>
          <a:xfrm>
            <a:off x="501996" y="5551606"/>
            <a:ext cx="653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3832B8-9757-457D-8E1F-57148D2204D9}"/>
              </a:ext>
            </a:extLst>
          </p:cNvPr>
          <p:cNvGrpSpPr/>
          <p:nvPr/>
        </p:nvGrpSpPr>
        <p:grpSpPr>
          <a:xfrm>
            <a:off x="237508" y="1724048"/>
            <a:ext cx="7715342" cy="3409904"/>
            <a:chOff x="501996" y="1692552"/>
            <a:chExt cx="7715342" cy="34099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EF3F61-DF66-4C8C-A9DA-99F7E400F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381" t="38198" r="14419" b="20172"/>
            <a:stretch/>
          </p:blipFill>
          <p:spPr>
            <a:xfrm>
              <a:off x="501996" y="1692552"/>
              <a:ext cx="7715342" cy="34099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1A30F8-88BF-4F1A-9B72-249BF140F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700" t="63697" r="60889" b="29709"/>
            <a:stretch/>
          </p:blipFill>
          <p:spPr>
            <a:xfrm>
              <a:off x="539043" y="1759933"/>
              <a:ext cx="511444" cy="526942"/>
            </a:xfrm>
            <a:prstGeom prst="ellipse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694A6F-6DAD-4CD4-9604-27C4BA264B32}"/>
              </a:ext>
            </a:extLst>
          </p:cNvPr>
          <p:cNvGrpSpPr/>
          <p:nvPr/>
        </p:nvGrpSpPr>
        <p:grpSpPr>
          <a:xfrm>
            <a:off x="8599376" y="2490046"/>
            <a:ext cx="2970515" cy="1421803"/>
            <a:chOff x="544875" y="2911362"/>
            <a:chExt cx="5859554" cy="35843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17FD46-9C21-4E2F-BF29-9A3D5A1C3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831" t="45090" r="40109" b="14066"/>
            <a:stretch/>
          </p:blipFill>
          <p:spPr>
            <a:xfrm>
              <a:off x="544875" y="3841751"/>
              <a:ext cx="5859554" cy="265392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F93A24-8A0E-4809-97C7-B1994A99EE1D}"/>
                </a:ext>
              </a:extLst>
            </p:cNvPr>
            <p:cNvSpPr/>
            <p:nvPr/>
          </p:nvSpPr>
          <p:spPr>
            <a:xfrm>
              <a:off x="544875" y="2911362"/>
              <a:ext cx="5859554" cy="1052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FE7764-4F49-44EF-BD68-D63D13994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705" t="31415" r="36612" b="52870"/>
            <a:stretch/>
          </p:blipFill>
          <p:spPr>
            <a:xfrm>
              <a:off x="1677097" y="2961891"/>
              <a:ext cx="3497179" cy="102113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65C55E-F532-49F9-BBB7-FCC079AA2A54}"/>
              </a:ext>
            </a:extLst>
          </p:cNvPr>
          <p:cNvGrpSpPr/>
          <p:nvPr/>
        </p:nvGrpSpPr>
        <p:grpSpPr>
          <a:xfrm>
            <a:off x="8296842" y="4225815"/>
            <a:ext cx="3657650" cy="2101659"/>
            <a:chOff x="1418449" y="529427"/>
            <a:chExt cx="6441432" cy="36160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CD1AB0-79D3-4F2F-9EDD-2A2B43B8B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552" t="27007" r="12755" b="32702"/>
            <a:stretch/>
          </p:blipFill>
          <p:spPr>
            <a:xfrm>
              <a:off x="1418449" y="529427"/>
              <a:ext cx="6441432" cy="185271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E1030C-25C9-4680-A185-88EE84881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5" name="Tuesday maths slide 7">
            <a:hlinkClick r:id="" action="ppaction://media"/>
            <a:extLst>
              <a:ext uri="{FF2B5EF4-FFF2-40B4-BE49-F238E27FC236}">
                <a16:creationId xmlns:a16="http://schemas.microsoft.com/office/drawing/2014/main" id="{F193AACB-7CBB-4DCD-ACA7-A43CC0374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29046" y="632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7606321" y="975176"/>
            <a:ext cx="3457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762369" y="192443"/>
            <a:ext cx="422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Questions 1 – 4 Answers: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DAD8C-B9FD-4817-9020-F96C71FDE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54" t="44642" r="32038" b="20285"/>
          <a:stretch/>
        </p:blipFill>
        <p:spPr>
          <a:xfrm>
            <a:off x="551354" y="975176"/>
            <a:ext cx="5760011" cy="19644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6ADBDCF-162B-4BEA-AB6B-A1B977FAA476}"/>
              </a:ext>
            </a:extLst>
          </p:cNvPr>
          <p:cNvGrpSpPr/>
          <p:nvPr/>
        </p:nvGrpSpPr>
        <p:grpSpPr>
          <a:xfrm>
            <a:off x="551354" y="3078753"/>
            <a:ext cx="5760011" cy="3586804"/>
            <a:chOff x="551354" y="3078753"/>
            <a:chExt cx="5760011" cy="35868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272A0D-6698-4E77-A4A2-42ABB2D29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654" t="27437" r="9077" b="4479"/>
            <a:stretch/>
          </p:blipFill>
          <p:spPr>
            <a:xfrm>
              <a:off x="551354" y="3078753"/>
              <a:ext cx="5760011" cy="35868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7BD839-3965-483B-AD96-38E2949BA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494" t="29477" r="63919" b="62720"/>
            <a:stretch/>
          </p:blipFill>
          <p:spPr>
            <a:xfrm>
              <a:off x="616667" y="3078753"/>
              <a:ext cx="291403" cy="46849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E78223-4ED3-45DD-AA65-C24BAF3BA820}"/>
              </a:ext>
            </a:extLst>
          </p:cNvPr>
          <p:cNvGrpSpPr/>
          <p:nvPr/>
        </p:nvGrpSpPr>
        <p:grpSpPr>
          <a:xfrm>
            <a:off x="6558649" y="2455080"/>
            <a:ext cx="2948606" cy="2448809"/>
            <a:chOff x="6558649" y="2448868"/>
            <a:chExt cx="3186600" cy="25551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FC809B-8D74-4260-B458-F9C32C22D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927" t="42469" r="36967" b="12235"/>
            <a:stretch/>
          </p:blipFill>
          <p:spPr>
            <a:xfrm>
              <a:off x="6558649" y="2448868"/>
              <a:ext cx="3186600" cy="255518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73EE98B-0630-42BE-94F5-8ED266F05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830" t="20975" r="64041" b="72699"/>
            <a:stretch/>
          </p:blipFill>
          <p:spPr>
            <a:xfrm>
              <a:off x="6667265" y="2541159"/>
              <a:ext cx="259630" cy="41101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910D55-3D13-4B88-BDD9-DE20E1DD6281}"/>
              </a:ext>
            </a:extLst>
          </p:cNvPr>
          <p:cNvGrpSpPr/>
          <p:nvPr/>
        </p:nvGrpSpPr>
        <p:grpSpPr>
          <a:xfrm>
            <a:off x="6558649" y="5175762"/>
            <a:ext cx="5133426" cy="1427555"/>
            <a:chOff x="6579007" y="5403399"/>
            <a:chExt cx="5133426" cy="142755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448B580-F5EE-4FB0-8B78-F56A7B3CD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2568" t="64121" r="17556" b="9854"/>
            <a:stretch/>
          </p:blipFill>
          <p:spPr>
            <a:xfrm>
              <a:off x="6579007" y="5403399"/>
              <a:ext cx="5133426" cy="14275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6B4D699-470E-4F96-A105-64C18047D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3463" t="20756" r="63630" b="72867"/>
            <a:stretch/>
          </p:blipFill>
          <p:spPr>
            <a:xfrm>
              <a:off x="6634101" y="5466547"/>
              <a:ext cx="354361" cy="414359"/>
            </a:xfrm>
            <a:prstGeom prst="rect">
              <a:avLst/>
            </a:prstGeom>
          </p:spPr>
        </p:pic>
      </p:grpSp>
      <p:pic>
        <p:nvPicPr>
          <p:cNvPr id="2" name="Tuesday maths slide 8">
            <a:hlinkClick r:id="" action="ppaction://media"/>
            <a:extLst>
              <a:ext uri="{FF2B5EF4-FFF2-40B4-BE49-F238E27FC236}">
                <a16:creationId xmlns:a16="http://schemas.microsoft.com/office/drawing/2014/main" id="{25156899-84F1-4F08-9355-0C773390B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06386" y="1957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7411671" y="5769893"/>
            <a:ext cx="232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661783" y="1318363"/>
            <a:ext cx="635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question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310052" y="87971"/>
            <a:ext cx="67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400" dirty="0"/>
          </a:p>
          <a:p>
            <a:pPr algn="ctr"/>
            <a:r>
              <a:rPr lang="en-GB" dirty="0"/>
              <a:t>Only try this question if you are feeling confident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D2DE0-628E-41FB-9BB3-D6E520EA4BB0}"/>
              </a:ext>
            </a:extLst>
          </p:cNvPr>
          <p:cNvGrpSpPr/>
          <p:nvPr/>
        </p:nvGrpSpPr>
        <p:grpSpPr>
          <a:xfrm>
            <a:off x="661783" y="1872773"/>
            <a:ext cx="6155174" cy="4841630"/>
            <a:chOff x="549185" y="1307875"/>
            <a:chExt cx="6354459" cy="51083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435389-D281-44AE-A059-7469EC17A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470" t="18749" r="15411" b="2632"/>
            <a:stretch/>
          </p:blipFill>
          <p:spPr>
            <a:xfrm>
              <a:off x="549185" y="1307875"/>
              <a:ext cx="6354459" cy="51083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12178A5-6747-434E-B317-1C3A7D972973}"/>
                </a:ext>
              </a:extLst>
            </p:cNvPr>
            <p:cNvSpPr/>
            <p:nvPr/>
          </p:nvSpPr>
          <p:spPr>
            <a:xfrm>
              <a:off x="815925" y="1631853"/>
              <a:ext cx="393896" cy="6049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E1EF34-335C-4E75-9A63-AC6FD3AF2752}"/>
              </a:ext>
            </a:extLst>
          </p:cNvPr>
          <p:cNvGrpSpPr/>
          <p:nvPr/>
        </p:nvGrpSpPr>
        <p:grpSpPr>
          <a:xfrm>
            <a:off x="7513016" y="3233716"/>
            <a:ext cx="3657650" cy="2101659"/>
            <a:chOff x="1418449" y="529427"/>
            <a:chExt cx="6441432" cy="36160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604A43E-9507-4927-A0D3-952E2C693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552" t="27007" r="12755" b="32702"/>
            <a:stretch/>
          </p:blipFill>
          <p:spPr>
            <a:xfrm>
              <a:off x="1418449" y="529427"/>
              <a:ext cx="6441432" cy="185271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71ED99D-835A-4499-AA0E-15C1E856D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1A6FA0-3EE9-4A45-A2C3-06452C1AB701}"/>
              </a:ext>
            </a:extLst>
          </p:cNvPr>
          <p:cNvGrpSpPr/>
          <p:nvPr/>
        </p:nvGrpSpPr>
        <p:grpSpPr>
          <a:xfrm>
            <a:off x="8158927" y="2208849"/>
            <a:ext cx="2365828" cy="834621"/>
            <a:chOff x="6416842" y="693879"/>
            <a:chExt cx="3064042" cy="10547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1A7573-8A80-40B1-A309-E16998D6E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087" t="40858" r="48389" b="46345"/>
            <a:stretch/>
          </p:blipFill>
          <p:spPr>
            <a:xfrm>
              <a:off x="6416842" y="1219830"/>
              <a:ext cx="3064042" cy="52875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5BB0B9-CBF5-4D5D-B6C2-75AA3FAE93FA}"/>
                </a:ext>
              </a:extLst>
            </p:cNvPr>
            <p:cNvSpPr/>
            <p:nvPr/>
          </p:nvSpPr>
          <p:spPr>
            <a:xfrm>
              <a:off x="6416842" y="693879"/>
              <a:ext cx="3064042" cy="562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904562F-3541-460F-A05B-8075D06BE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746" t="28224" r="36078" b="58159"/>
            <a:stretch/>
          </p:blipFill>
          <p:spPr>
            <a:xfrm>
              <a:off x="6817895" y="701113"/>
              <a:ext cx="2261936" cy="562610"/>
            </a:xfrm>
            <a:prstGeom prst="rect">
              <a:avLst/>
            </a:prstGeom>
          </p:spPr>
        </p:pic>
      </p:grpSp>
      <p:pic>
        <p:nvPicPr>
          <p:cNvPr id="5" name="Tuesday maths slide 9">
            <a:hlinkClick r:id="" action="ppaction://media"/>
            <a:extLst>
              <a:ext uri="{FF2B5EF4-FFF2-40B4-BE49-F238E27FC236}">
                <a16:creationId xmlns:a16="http://schemas.microsoft.com/office/drawing/2014/main" id="{0C920466-76CD-4757-B9D4-31E2D7F5A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96892" y="836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a460e403-a353-4628-9222-e96d0f2ecf11"/>
    <ds:schemaRef ds:uri="http://schemas.microsoft.com/office/infopath/2007/PartnerControls"/>
    <ds:schemaRef ds:uri="http://schemas.openxmlformats.org/package/2006/metadata/core-properties"/>
    <ds:schemaRef ds:uri="6e6ca74e-b4f7-4601-85ac-67e42a279e9b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381</Words>
  <Application>Microsoft Office PowerPoint</Application>
  <PresentationFormat>Widescreen</PresentationFormat>
  <Paragraphs>37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126</cp:revision>
  <dcterms:created xsi:type="dcterms:W3CDTF">2020-07-13T10:58:18Z</dcterms:created>
  <dcterms:modified xsi:type="dcterms:W3CDTF">2021-02-05T19:07:06Z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