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4" r:id="rId6"/>
    <p:sldId id="290" r:id="rId7"/>
    <p:sldId id="291" r:id="rId8"/>
    <p:sldId id="292" r:id="rId9"/>
    <p:sldId id="29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09.02.21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6 – Lesson 2</a:t>
            </a:r>
          </a:p>
          <a:p>
            <a:r>
              <a:rPr lang="en-GB" b="1" dirty="0"/>
              <a:t>Hansel and Gretel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EE1C3D-1516-4F47-9981-660B2E8264C5}"/>
              </a:ext>
            </a:extLst>
          </p:cNvPr>
          <p:cNvSpPr/>
          <p:nvPr/>
        </p:nvSpPr>
        <p:spPr>
          <a:xfrm>
            <a:off x="710448" y="1404785"/>
            <a:ext cx="1121650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800" b="1" dirty="0"/>
              <a:t>Let’s recap: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Capital letters – start of sentences, names, places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Full stops . – to end a sentence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Question marks ? – after a question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Exclamation marks ! – after an exclamation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Comma , - to separate lists or clauses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Inverted commas or speech marks “ ___ “ – to indicate when someone is speaking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Apostrophe ‘ – for contractions or possession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8825946" y="1762594"/>
            <a:ext cx="2895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6269-FE31-4734-B388-1D9CBA4B36D1}"/>
              </a:ext>
            </a:extLst>
          </p:cNvPr>
          <p:cNvSpPr/>
          <p:nvPr/>
        </p:nvSpPr>
        <p:spPr>
          <a:xfrm>
            <a:off x="975492" y="529722"/>
            <a:ext cx="10403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FF0000"/>
                </a:solidFill>
              </a:rPr>
              <a:t>Today we are going to focus on correct use of punctuation: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2" name="Tuesday slide 2">
            <a:hlinkClick r:id="" action="ppaction://media"/>
            <a:extLst>
              <a:ext uri="{FF2B5EF4-FFF2-40B4-BE49-F238E27FC236}">
                <a16:creationId xmlns:a16="http://schemas.microsoft.com/office/drawing/2014/main" id="{27CA9E7F-E94B-496D-83DE-B6D897C89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9029" y="3004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4224436" y="429404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1CAF2D-0603-4414-8B7D-97302E34E29D}"/>
              </a:ext>
            </a:extLst>
          </p:cNvPr>
          <p:cNvSpPr/>
          <p:nvPr/>
        </p:nvSpPr>
        <p:spPr>
          <a:xfrm>
            <a:off x="736200" y="1333850"/>
            <a:ext cx="930603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Punctuation is missing from these sentences. </a:t>
            </a:r>
          </a:p>
          <a:p>
            <a:endParaRPr lang="en-GB" sz="2400" dirty="0"/>
          </a:p>
          <a:p>
            <a:r>
              <a:rPr lang="en-GB" sz="2400" b="1" dirty="0"/>
              <a:t>Can you add </a:t>
            </a:r>
            <a:r>
              <a:rPr lang="en-GB" sz="2400" b="1" dirty="0">
                <a:solidFill>
                  <a:srgbClr val="FF0000"/>
                </a:solidFill>
              </a:rPr>
              <a:t>capital letters</a:t>
            </a:r>
            <a:r>
              <a:rPr lang="en-GB" sz="2400" b="1" dirty="0"/>
              <a:t>, </a:t>
            </a:r>
            <a:r>
              <a:rPr lang="en-GB" sz="2400" b="1" dirty="0">
                <a:solidFill>
                  <a:srgbClr val="FF0000"/>
                </a:solidFill>
              </a:rPr>
              <a:t>full stops</a:t>
            </a:r>
            <a:r>
              <a:rPr lang="en-GB" sz="2400" b="1" dirty="0"/>
              <a:t>, </a:t>
            </a:r>
            <a:r>
              <a:rPr lang="en-GB" sz="2400" b="1" dirty="0">
                <a:solidFill>
                  <a:srgbClr val="FF0000"/>
                </a:solidFill>
              </a:rPr>
              <a:t>question marks </a:t>
            </a:r>
            <a:r>
              <a:rPr lang="en-GB" sz="2400" b="1" dirty="0"/>
              <a:t>and </a:t>
            </a:r>
            <a:r>
              <a:rPr lang="en-GB" sz="2400" b="1" dirty="0">
                <a:solidFill>
                  <a:srgbClr val="FF0000"/>
                </a:solidFill>
              </a:rPr>
              <a:t>exclamation marks </a:t>
            </a:r>
            <a:r>
              <a:rPr lang="en-GB" sz="2400" b="1" dirty="0"/>
              <a:t>to make them correct?</a:t>
            </a:r>
          </a:p>
          <a:p>
            <a:endParaRPr lang="en-GB" sz="2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6269-FE31-4734-B388-1D9CBA4B36D1}"/>
              </a:ext>
            </a:extLst>
          </p:cNvPr>
          <p:cNvSpPr/>
          <p:nvPr/>
        </p:nvSpPr>
        <p:spPr>
          <a:xfrm>
            <a:off x="921731" y="429404"/>
            <a:ext cx="2947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1:</a:t>
            </a:r>
            <a:endParaRPr lang="en-GB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C8BDAC-E714-4324-A7C6-91F3309DBCB9}"/>
              </a:ext>
            </a:extLst>
          </p:cNvPr>
          <p:cNvSpPr/>
          <p:nvPr/>
        </p:nvSpPr>
        <p:spPr>
          <a:xfrm>
            <a:off x="1249957" y="2995844"/>
            <a:ext cx="969208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hansel and gretel followed their wicked stepmother into the forest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 they came across a house made of bread and sugar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was it safe for them to eat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suddenly, the children were trapped</a:t>
            </a:r>
            <a:endParaRPr lang="en-GB" sz="28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6" name="Tuesday slide 3">
            <a:hlinkClick r:id="" action="ppaction://media"/>
            <a:extLst>
              <a:ext uri="{FF2B5EF4-FFF2-40B4-BE49-F238E27FC236}">
                <a16:creationId xmlns:a16="http://schemas.microsoft.com/office/drawing/2014/main" id="{68E0009F-8379-4C39-8209-6EB65F47A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2443" y="614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7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5207098" y="636844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the answers read to you.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6269-FE31-4734-B388-1D9CBA4B36D1}"/>
              </a:ext>
            </a:extLst>
          </p:cNvPr>
          <p:cNvSpPr/>
          <p:nvPr/>
        </p:nvSpPr>
        <p:spPr>
          <a:xfrm>
            <a:off x="948234" y="1467832"/>
            <a:ext cx="3676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 Answers:</a:t>
            </a:r>
            <a:endParaRPr lang="en-GB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C8BDAC-E714-4324-A7C6-91F3309DBCB9}"/>
              </a:ext>
            </a:extLst>
          </p:cNvPr>
          <p:cNvSpPr/>
          <p:nvPr/>
        </p:nvSpPr>
        <p:spPr>
          <a:xfrm>
            <a:off x="1249957" y="2558615"/>
            <a:ext cx="969208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>
                <a:highlight>
                  <a:srgbClr val="FFFF00"/>
                </a:highlight>
              </a:rPr>
              <a:t>H</a:t>
            </a:r>
            <a:r>
              <a:rPr lang="en-GB" sz="2400" dirty="0"/>
              <a:t>ansel and </a:t>
            </a:r>
            <a:r>
              <a:rPr lang="en-GB" sz="2400" dirty="0">
                <a:highlight>
                  <a:srgbClr val="FFFF00"/>
                </a:highlight>
              </a:rPr>
              <a:t>G</a:t>
            </a:r>
            <a:r>
              <a:rPr lang="en-GB" sz="2400" dirty="0"/>
              <a:t>retel followed their wicked stepmother into the forest</a:t>
            </a:r>
            <a:r>
              <a:rPr lang="en-GB" sz="2400" dirty="0">
                <a:highlight>
                  <a:srgbClr val="FFFF00"/>
                </a:highlight>
              </a:rPr>
              <a:t>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 </a:t>
            </a:r>
            <a:r>
              <a:rPr lang="en-GB" sz="2400" dirty="0">
                <a:highlight>
                  <a:srgbClr val="FFFF00"/>
                </a:highlight>
              </a:rPr>
              <a:t>T</a:t>
            </a:r>
            <a:r>
              <a:rPr lang="en-GB" sz="2400" dirty="0"/>
              <a:t>hey came across a house made of bread and sugar</a:t>
            </a:r>
            <a:r>
              <a:rPr lang="en-GB" sz="2400" dirty="0">
                <a:highlight>
                  <a:srgbClr val="FFFF00"/>
                </a:highlight>
              </a:rPr>
              <a:t>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>
                <a:highlight>
                  <a:srgbClr val="FFFF00"/>
                </a:highlight>
              </a:rPr>
              <a:t>W</a:t>
            </a:r>
            <a:r>
              <a:rPr lang="en-GB" sz="2400" dirty="0"/>
              <a:t>as it safe for them to eat</a:t>
            </a:r>
            <a:r>
              <a:rPr lang="en-GB" sz="2400" dirty="0">
                <a:highlight>
                  <a:srgbClr val="FFFF00"/>
                </a:highlight>
              </a:rPr>
              <a:t>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>
                <a:highlight>
                  <a:srgbClr val="FFFF00"/>
                </a:highlight>
              </a:rPr>
              <a:t>S</a:t>
            </a:r>
            <a:r>
              <a:rPr lang="en-GB" sz="2400" dirty="0"/>
              <a:t>uddenly, the children were trapped</a:t>
            </a:r>
            <a:r>
              <a:rPr lang="en-GB" sz="2400" dirty="0">
                <a:highlight>
                  <a:srgbClr val="FFFF00"/>
                </a:highlight>
              </a:rPr>
              <a:t>!</a:t>
            </a:r>
            <a:endParaRPr lang="en-GB" sz="2800" dirty="0">
              <a:highlight>
                <a:srgbClr val="FFFF00"/>
              </a:highlight>
            </a:endParaRP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2" name="Tuesday slide 4">
            <a:hlinkClick r:id="" action="ppaction://media"/>
            <a:extLst>
              <a:ext uri="{FF2B5EF4-FFF2-40B4-BE49-F238E27FC236}">
                <a16:creationId xmlns:a16="http://schemas.microsoft.com/office/drawing/2014/main" id="{66D67171-05C1-407E-8D41-40ACC7266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7852" y="1455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4224436" y="429404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1CAF2D-0603-4414-8B7D-97302E34E29D}"/>
              </a:ext>
            </a:extLst>
          </p:cNvPr>
          <p:cNvSpPr/>
          <p:nvPr/>
        </p:nvSpPr>
        <p:spPr>
          <a:xfrm>
            <a:off x="736199" y="1435905"/>
            <a:ext cx="11018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Re-write these two paragraphs adding in missing punctuation. </a:t>
            </a:r>
          </a:p>
          <a:p>
            <a:endParaRPr lang="en-GB" sz="1400" b="1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This time, more punctuation is missing. See the yellow box to find out what is missing: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6269-FE31-4734-B388-1D9CBA4B36D1}"/>
              </a:ext>
            </a:extLst>
          </p:cNvPr>
          <p:cNvSpPr/>
          <p:nvPr/>
        </p:nvSpPr>
        <p:spPr>
          <a:xfrm>
            <a:off x="736199" y="506347"/>
            <a:ext cx="2947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2:</a:t>
            </a:r>
            <a:endParaRPr lang="en-GB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C8BDAC-E714-4324-A7C6-91F3309DBCB9}"/>
              </a:ext>
            </a:extLst>
          </p:cNvPr>
          <p:cNvSpPr/>
          <p:nvPr/>
        </p:nvSpPr>
        <p:spPr>
          <a:xfrm>
            <a:off x="736199" y="2857906"/>
            <a:ext cx="715192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hansel and gretel were very poor and didnt have any food left. their father loved them dearly but their wicked stepmother had a plan to get rid of them for good. early one morning the children heard their stepmother call, hurry up you lazy children</a:t>
            </a:r>
          </a:p>
          <a:p>
            <a:pPr>
              <a:lnSpc>
                <a:spcPct val="150000"/>
              </a:lnSpc>
            </a:pPr>
            <a:endParaRPr lang="en-GB" sz="1000" dirty="0"/>
          </a:p>
          <a:p>
            <a:pPr>
              <a:lnSpc>
                <a:spcPct val="150000"/>
              </a:lnSpc>
            </a:pPr>
            <a:r>
              <a:rPr lang="en-GB" sz="2000" dirty="0"/>
              <a:t>as they walked into the woods hansel dropped small pieces of his bread on the ground his father noticed and asked, what are you doing hansel</a:t>
            </a:r>
          </a:p>
          <a:p>
            <a:endParaRPr lang="en-GB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F6A58-732F-4583-B123-948006C17DF1}"/>
              </a:ext>
            </a:extLst>
          </p:cNvPr>
          <p:cNvSpPr/>
          <p:nvPr/>
        </p:nvSpPr>
        <p:spPr>
          <a:xfrm>
            <a:off x="8329388" y="3069293"/>
            <a:ext cx="3425686" cy="312144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791A-E3C8-4856-8885-91F60F8FD86C}"/>
              </a:ext>
            </a:extLst>
          </p:cNvPr>
          <p:cNvSpPr/>
          <p:nvPr/>
        </p:nvSpPr>
        <p:spPr>
          <a:xfrm>
            <a:off x="8554968" y="3389880"/>
            <a:ext cx="29745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Capital letters – start of sentences, names, places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Full stops – to end a sentence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Question marks 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Exclamation marks 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Comma , - to separate lists or clauses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Inverted commas “ “ - speech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Apostrophe ‘ – for contractions or possession </a:t>
            </a:r>
          </a:p>
        </p:txBody>
      </p:sp>
      <p:pic>
        <p:nvPicPr>
          <p:cNvPr id="8" name="Tuesday slide 5">
            <a:hlinkClick r:id="" action="ppaction://media"/>
            <a:extLst>
              <a:ext uri="{FF2B5EF4-FFF2-40B4-BE49-F238E27FC236}">
                <a16:creationId xmlns:a16="http://schemas.microsoft.com/office/drawing/2014/main" id="{12B13515-B5BD-4F38-8784-F8FA7EB72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5431" y="716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5032819" y="482593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the answers read to you.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1CAF2D-0603-4414-8B7D-97302E34E29D}"/>
              </a:ext>
            </a:extLst>
          </p:cNvPr>
          <p:cNvSpPr/>
          <p:nvPr/>
        </p:nvSpPr>
        <p:spPr>
          <a:xfrm>
            <a:off x="736199" y="1435905"/>
            <a:ext cx="11018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Re-write these two paragraphs adding in missing punctuation. </a:t>
            </a:r>
          </a:p>
          <a:p>
            <a:endParaRPr lang="en-GB" sz="1400" b="1" dirty="0"/>
          </a:p>
          <a:p>
            <a:r>
              <a:rPr lang="en-GB" sz="2400" dirty="0"/>
              <a:t>This time, more punctuation is missing. See the yellow box to find out what is missing: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6269-FE31-4734-B388-1D9CBA4B36D1}"/>
              </a:ext>
            </a:extLst>
          </p:cNvPr>
          <p:cNvSpPr/>
          <p:nvPr/>
        </p:nvSpPr>
        <p:spPr>
          <a:xfrm>
            <a:off x="736198" y="506347"/>
            <a:ext cx="3488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2 Answers:</a:t>
            </a:r>
            <a:endParaRPr lang="en-GB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C8BDAC-E714-4324-A7C6-91F3309DBCB9}"/>
              </a:ext>
            </a:extLst>
          </p:cNvPr>
          <p:cNvSpPr/>
          <p:nvPr/>
        </p:nvSpPr>
        <p:spPr>
          <a:xfrm>
            <a:off x="736199" y="2857906"/>
            <a:ext cx="715192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highlight>
                  <a:srgbClr val="FFFF00"/>
                </a:highlight>
              </a:rPr>
              <a:t>H</a:t>
            </a:r>
            <a:r>
              <a:rPr lang="en-GB" sz="2000" dirty="0"/>
              <a:t>ansel and </a:t>
            </a:r>
            <a:r>
              <a:rPr lang="en-GB" sz="2000" dirty="0">
                <a:highlight>
                  <a:srgbClr val="FFFF00"/>
                </a:highlight>
              </a:rPr>
              <a:t>G</a:t>
            </a:r>
            <a:r>
              <a:rPr lang="en-GB" sz="2000" dirty="0"/>
              <a:t>retel were very poor and didn</a:t>
            </a:r>
            <a:r>
              <a:rPr lang="en-GB" sz="2000" dirty="0">
                <a:highlight>
                  <a:srgbClr val="FFFF00"/>
                </a:highlight>
              </a:rPr>
              <a:t>’</a:t>
            </a:r>
            <a:r>
              <a:rPr lang="en-GB" sz="2000" dirty="0"/>
              <a:t>t have any food left. </a:t>
            </a:r>
            <a:r>
              <a:rPr lang="en-GB" sz="2000" dirty="0">
                <a:highlight>
                  <a:srgbClr val="FFFF00"/>
                </a:highlight>
              </a:rPr>
              <a:t>T</a:t>
            </a:r>
            <a:r>
              <a:rPr lang="en-GB" sz="2000" dirty="0"/>
              <a:t>heir father loved them dearly but their wicked stepmother had a plan to get rid of them for good. </a:t>
            </a:r>
            <a:r>
              <a:rPr lang="en-GB" sz="2000" dirty="0">
                <a:highlight>
                  <a:srgbClr val="FFFF00"/>
                </a:highlight>
              </a:rPr>
              <a:t>E</a:t>
            </a:r>
            <a:r>
              <a:rPr lang="en-GB" sz="2000" dirty="0"/>
              <a:t>arly one morning</a:t>
            </a:r>
            <a:r>
              <a:rPr lang="en-GB" sz="2000" dirty="0">
                <a:highlight>
                  <a:srgbClr val="FFFF00"/>
                </a:highlight>
              </a:rPr>
              <a:t>,</a:t>
            </a:r>
            <a:r>
              <a:rPr lang="en-GB" sz="2000" dirty="0"/>
              <a:t> the children heard their stepmother call, </a:t>
            </a:r>
            <a:r>
              <a:rPr lang="en-GB" sz="2000" dirty="0">
                <a:highlight>
                  <a:srgbClr val="FFFF00"/>
                </a:highlight>
              </a:rPr>
              <a:t>“H</a:t>
            </a:r>
            <a:r>
              <a:rPr lang="en-GB" sz="2000" dirty="0"/>
              <a:t>urry up you lazy children</a:t>
            </a:r>
            <a:r>
              <a:rPr lang="en-GB" sz="2000" dirty="0">
                <a:highlight>
                  <a:srgbClr val="FFFF00"/>
                </a:highlight>
              </a:rPr>
              <a:t>!”</a:t>
            </a:r>
          </a:p>
          <a:p>
            <a:pPr>
              <a:lnSpc>
                <a:spcPct val="150000"/>
              </a:lnSpc>
            </a:pPr>
            <a:endParaRPr lang="en-GB" sz="1000" dirty="0"/>
          </a:p>
          <a:p>
            <a:pPr>
              <a:lnSpc>
                <a:spcPct val="150000"/>
              </a:lnSpc>
            </a:pPr>
            <a:r>
              <a:rPr lang="en-GB" sz="2000" dirty="0">
                <a:highlight>
                  <a:srgbClr val="FFFF00"/>
                </a:highlight>
              </a:rPr>
              <a:t>A</a:t>
            </a:r>
            <a:r>
              <a:rPr lang="en-GB" sz="2000" dirty="0"/>
              <a:t>s they walked into the woods</a:t>
            </a:r>
            <a:r>
              <a:rPr lang="en-GB" sz="2000" dirty="0">
                <a:highlight>
                  <a:srgbClr val="FFFF00"/>
                </a:highlight>
              </a:rPr>
              <a:t>,</a:t>
            </a:r>
            <a:r>
              <a:rPr lang="en-GB" sz="2000" dirty="0"/>
              <a:t> </a:t>
            </a:r>
            <a:r>
              <a:rPr lang="en-GB" sz="2000" dirty="0">
                <a:highlight>
                  <a:srgbClr val="FFFF00"/>
                </a:highlight>
              </a:rPr>
              <a:t>H</a:t>
            </a:r>
            <a:r>
              <a:rPr lang="en-GB" sz="2000" dirty="0"/>
              <a:t>ansel dropped small pieces of his bread on the ground</a:t>
            </a:r>
            <a:r>
              <a:rPr lang="en-GB" sz="2000" dirty="0">
                <a:highlight>
                  <a:srgbClr val="FFFF00"/>
                </a:highlight>
              </a:rPr>
              <a:t>.</a:t>
            </a:r>
            <a:r>
              <a:rPr lang="en-GB" sz="2000" dirty="0"/>
              <a:t> </a:t>
            </a:r>
            <a:r>
              <a:rPr lang="en-GB" sz="2000" dirty="0">
                <a:highlight>
                  <a:srgbClr val="FFFF00"/>
                </a:highlight>
              </a:rPr>
              <a:t>H</a:t>
            </a:r>
            <a:r>
              <a:rPr lang="en-GB" sz="2000" dirty="0"/>
              <a:t>is father noticed and asked, </a:t>
            </a:r>
            <a:r>
              <a:rPr lang="en-GB" sz="2000" dirty="0">
                <a:highlight>
                  <a:srgbClr val="FFFF00"/>
                </a:highlight>
              </a:rPr>
              <a:t>“W</a:t>
            </a:r>
            <a:r>
              <a:rPr lang="en-GB" sz="2000" dirty="0"/>
              <a:t>hat are you doing </a:t>
            </a:r>
            <a:r>
              <a:rPr lang="en-GB" sz="2000" dirty="0">
                <a:highlight>
                  <a:srgbClr val="FFFF00"/>
                </a:highlight>
              </a:rPr>
              <a:t>H</a:t>
            </a:r>
            <a:r>
              <a:rPr lang="en-GB" sz="2000" dirty="0"/>
              <a:t>ansel</a:t>
            </a:r>
            <a:r>
              <a:rPr lang="en-GB" sz="2000" dirty="0">
                <a:highlight>
                  <a:srgbClr val="FFFF00"/>
                </a:highlight>
              </a:rPr>
              <a:t>?”</a:t>
            </a:r>
          </a:p>
          <a:p>
            <a:endParaRPr lang="en-GB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F6A58-732F-4583-B123-948006C17DF1}"/>
              </a:ext>
            </a:extLst>
          </p:cNvPr>
          <p:cNvSpPr/>
          <p:nvPr/>
        </p:nvSpPr>
        <p:spPr>
          <a:xfrm>
            <a:off x="8329388" y="3069293"/>
            <a:ext cx="3425686" cy="312144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791A-E3C8-4856-8885-91F60F8FD86C}"/>
              </a:ext>
            </a:extLst>
          </p:cNvPr>
          <p:cNvSpPr/>
          <p:nvPr/>
        </p:nvSpPr>
        <p:spPr>
          <a:xfrm>
            <a:off x="8554968" y="3389880"/>
            <a:ext cx="29745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Capital letters – start of sentences, names, places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Full stops – to end a sentence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Question marks 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Exclamation marks 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Comma , - to separate lists or clauses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Inverted commas “ “ - speech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Apostrophe ‘ – for contractions or possession </a:t>
            </a:r>
          </a:p>
        </p:txBody>
      </p:sp>
      <p:pic>
        <p:nvPicPr>
          <p:cNvPr id="8" name="Tuesday slide 6">
            <a:hlinkClick r:id="" action="ppaction://media"/>
            <a:extLst>
              <a:ext uri="{FF2B5EF4-FFF2-40B4-BE49-F238E27FC236}">
                <a16:creationId xmlns:a16="http://schemas.microsoft.com/office/drawing/2014/main" id="{1C259496-A98A-4CE3-BEFE-D3B697A6E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8373" y="958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7" name="Picture 4" descr="Lost! The Hundred-Mile-An-Hour Dog: Amazon.co.uk: Strong, Jeremy:  9780141323251: Books">
            <a:extLst>
              <a:ext uri="{FF2B5EF4-FFF2-40B4-BE49-F238E27FC236}">
                <a16:creationId xmlns:a16="http://schemas.microsoft.com/office/drawing/2014/main" id="{0804BA47-BC67-4BA3-B71A-60CA8DFB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9" y="487926"/>
            <a:ext cx="3845181" cy="58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uesday - STORY">
            <a:hlinkClick r:id="" action="ppaction://media"/>
            <a:extLst>
              <a:ext uri="{FF2B5EF4-FFF2-40B4-BE49-F238E27FC236}">
                <a16:creationId xmlns:a16="http://schemas.microsoft.com/office/drawing/2014/main" id="{4C071293-93FD-4243-91CB-2DBC30D20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3461" y="4147930"/>
            <a:ext cx="1298713" cy="12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BAF6C6-6E40-4680-A7E1-FBAA692749C8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a460e403-a353-4628-9222-e96d0f2ecf11"/>
    <ds:schemaRef ds:uri="6e6ca74e-b4f7-4601-85ac-67e42a279e9b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567</Words>
  <Application>Microsoft Office PowerPoint</Application>
  <PresentationFormat>Widescreen</PresentationFormat>
  <Paragraphs>60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142</cp:revision>
  <dcterms:created xsi:type="dcterms:W3CDTF">2020-07-13T10:58:18Z</dcterms:created>
  <dcterms:modified xsi:type="dcterms:W3CDTF">2021-02-04T16:26:29Z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