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59" r:id="rId9"/>
    <p:sldId id="261" r:id="rId10"/>
    <p:sldId id="264" r:id="rId11"/>
    <p:sldId id="263" r:id="rId12"/>
    <p:sldId id="26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1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278966" y="2145352"/>
            <a:ext cx="68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Monday 8</a:t>
            </a:r>
            <a:r>
              <a:rPr lang="en-GB" sz="4800" baseline="30000" dirty="0"/>
              <a:t>th</a:t>
            </a:r>
            <a:r>
              <a:rPr lang="en-GB" sz="4800" dirty="0"/>
              <a:t> February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F72398-8A3A-4593-B154-DED8CD2FF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77202"/>
              </p:ext>
            </p:extLst>
          </p:nvPr>
        </p:nvGraphicFramePr>
        <p:xfrm>
          <a:off x="2032000" y="719666"/>
          <a:ext cx="81280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346134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24451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+mj-lt"/>
                        </a:rPr>
                        <a:t>Singular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+mj-lt"/>
                        </a:rPr>
                        <a:t>Plural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+mj-lt"/>
                        </a:rPr>
                        <a:t>Cat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+mj-lt"/>
                        </a:rPr>
                        <a:t>Cats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7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8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1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5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88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1627216" y="1744719"/>
            <a:ext cx="96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eight   </a:t>
            </a:r>
            <a:r>
              <a:rPr lang="en-GB" sz="6600" dirty="0">
                <a:solidFill>
                  <a:srgbClr val="00B050"/>
                </a:solidFill>
              </a:rPr>
              <a:t>nine  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>
                <a:solidFill>
                  <a:srgbClr val="FFC000"/>
                </a:solidFill>
              </a:rPr>
              <a:t>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eight</a:t>
            </a:r>
            <a:r>
              <a:rPr lang="en-GB" sz="2400" dirty="0"/>
              <a:t> 5 times in your prettiest handwriting?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nine </a:t>
            </a:r>
            <a:r>
              <a:rPr lang="en-GB" sz="2400" dirty="0"/>
              <a:t>5 times using your other hand?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ten </a:t>
            </a:r>
            <a:r>
              <a:rPr lang="en-GB" sz="2400" dirty="0"/>
              <a:t>5 times</a:t>
            </a:r>
            <a:r>
              <a:rPr lang="en-GB" sz="1600" dirty="0"/>
              <a:t> </a:t>
            </a:r>
            <a:r>
              <a:rPr lang="en-GB" sz="2400" dirty="0"/>
              <a:t>sticking your tongue out?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CE298-2A61-4820-9261-123D70B624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141120" y="2746048"/>
            <a:ext cx="1343025" cy="928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918A1-0164-43FF-BE19-B0D56F91078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976244" y="3808807"/>
            <a:ext cx="1704975" cy="1057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9F2B2-6716-46EE-B158-35491C6821E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141120" y="5196571"/>
            <a:ext cx="1137285" cy="104267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6D65CD-9121-472B-A7A5-F4142289B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3746" y="1104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Please have a look at the separate RWI </a:t>
            </a:r>
            <a:r>
              <a:rPr lang="en-GB" sz="2400" dirty="0" smtClean="0"/>
              <a:t>PowerPoint </a:t>
            </a:r>
            <a:r>
              <a:rPr lang="en-GB" sz="2400" dirty="0"/>
              <a:t>for set 1. We have added some special friends work for you.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A9A59-24B4-4740-90C5-344051E14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1861" y="49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4528B-64C4-4465-97C2-93AF3F7E50DC}"/>
              </a:ext>
            </a:extLst>
          </p:cNvPr>
          <p:cNvSpPr txBox="1"/>
          <p:nvPr/>
        </p:nvSpPr>
        <p:spPr>
          <a:xfrm>
            <a:off x="248277" y="464234"/>
            <a:ext cx="116954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Today we will be </a:t>
            </a:r>
          </a:p>
          <a:p>
            <a:endParaRPr lang="en-GB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/>
              <a:t>Finding and using different nouns with the help of pictures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/>
              <a:t>Identifying singular and plural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dirty="0"/>
              <a:t>Adding the suffix s and es to make a noun plural </a:t>
            </a:r>
          </a:p>
        </p:txBody>
      </p:sp>
    </p:spTree>
    <p:extLst>
      <p:ext uri="{BB962C8B-B14F-4D97-AF65-F5344CB8AC3E}">
        <p14:creationId xmlns:p14="http://schemas.microsoft.com/office/powerpoint/2010/main" val="275215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13205-C91A-4C5D-9551-CD7094F8BB62}"/>
              </a:ext>
            </a:extLst>
          </p:cNvPr>
          <p:cNvSpPr txBox="1"/>
          <p:nvPr/>
        </p:nvSpPr>
        <p:spPr>
          <a:xfrm>
            <a:off x="3930351" y="365760"/>
            <a:ext cx="4021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What is a noun?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A79A0-60EB-4F79-8AF4-0BA4094D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89" y="1775389"/>
            <a:ext cx="7606518" cy="42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13205-C91A-4C5D-9551-CD7094F8BB62}"/>
              </a:ext>
            </a:extLst>
          </p:cNvPr>
          <p:cNvSpPr txBox="1"/>
          <p:nvPr/>
        </p:nvSpPr>
        <p:spPr>
          <a:xfrm>
            <a:off x="3930351" y="365760"/>
            <a:ext cx="4021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What is a noun?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6951F-775F-40D4-8B30-76F25C08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31" y="1874152"/>
            <a:ext cx="1847850" cy="246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A7556-09A4-4D43-B292-7F3C5F7A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53" y="1874152"/>
            <a:ext cx="2009775" cy="2276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A7B360-1835-4160-8C20-6359C5C46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8" y="1969403"/>
            <a:ext cx="2295525" cy="1990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433A21-4A25-46EE-B62A-39F88A25D862}"/>
              </a:ext>
            </a:extLst>
          </p:cNvPr>
          <p:cNvSpPr txBox="1"/>
          <p:nvPr/>
        </p:nvSpPr>
        <p:spPr>
          <a:xfrm>
            <a:off x="1378632" y="4586068"/>
            <a:ext cx="14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Crown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E320C-B90D-44D6-BF48-69461B358031}"/>
              </a:ext>
            </a:extLst>
          </p:cNvPr>
          <p:cNvSpPr txBox="1"/>
          <p:nvPr/>
        </p:nvSpPr>
        <p:spPr>
          <a:xfrm>
            <a:off x="5230837" y="4586068"/>
            <a:ext cx="14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fluffy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B5456-0882-406E-A879-2042EDA84EE0}"/>
              </a:ext>
            </a:extLst>
          </p:cNvPr>
          <p:cNvSpPr txBox="1"/>
          <p:nvPr/>
        </p:nvSpPr>
        <p:spPr>
          <a:xfrm>
            <a:off x="8707902" y="4597101"/>
            <a:ext cx="188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running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03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12733-AEE8-45E7-B51B-B8A292495103}"/>
              </a:ext>
            </a:extLst>
          </p:cNvPr>
          <p:cNvSpPr txBox="1"/>
          <p:nvPr/>
        </p:nvSpPr>
        <p:spPr>
          <a:xfrm>
            <a:off x="2132126" y="450167"/>
            <a:ext cx="7927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Can you find the nouns?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568FA4-957A-4F25-9342-CA1E7E4C9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61157"/>
              </p:ext>
            </p:extLst>
          </p:nvPr>
        </p:nvGraphicFramePr>
        <p:xfrm>
          <a:off x="2032000" y="1465830"/>
          <a:ext cx="81280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018922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99941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Cat </a:t>
                      </a:r>
                    </a:p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Round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Shiny </a:t>
                      </a:r>
                    </a:p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Ball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Pan </a:t>
                      </a:r>
                    </a:p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Sad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Sing </a:t>
                      </a:r>
                    </a:p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15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Egg </a:t>
                      </a:r>
                    </a:p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+mj-lt"/>
                          <a:cs typeface="Arial" panose="020B0604020202020204" pitchFamily="34" charset="0"/>
                        </a:rPr>
                        <a:t>Small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274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169415-1A14-403C-90BA-3AC35DFF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52" y="2572045"/>
            <a:ext cx="850354" cy="84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C91B1-9DE1-4443-ABFF-FDFD95285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15" y="5603244"/>
            <a:ext cx="1138673" cy="741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B771C-98C7-4714-9C0C-6B55BB875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30" y="1550360"/>
            <a:ext cx="858620" cy="858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DB760-6E81-4D48-8054-3BC70C9E1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01" y="3590060"/>
            <a:ext cx="780739" cy="780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0F378-A792-4E1E-BCD2-53BF88107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52" y="4525575"/>
            <a:ext cx="891968" cy="891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4B7D15-B87D-4E49-AC28-8EA8FD697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52" y="3693943"/>
            <a:ext cx="1570983" cy="601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CFF9BF-7212-4924-A17D-DEB182B28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46" y="5580466"/>
            <a:ext cx="1193250" cy="760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A3224B-A1C5-4FE9-824E-25BDAB044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86" y="4567050"/>
            <a:ext cx="745773" cy="8298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A46208-5698-446C-B8BE-8CEF4D6F9E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30" y="2566023"/>
            <a:ext cx="858620" cy="8586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12DC7-21DB-4C00-9EDF-9292FD1C9F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52" y="1561758"/>
            <a:ext cx="858620" cy="8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E19AC-5748-43AE-BA25-054C5E796049}"/>
              </a:ext>
            </a:extLst>
          </p:cNvPr>
          <p:cNvSpPr txBox="1"/>
          <p:nvPr/>
        </p:nvSpPr>
        <p:spPr>
          <a:xfrm>
            <a:off x="3235622" y="212033"/>
            <a:ext cx="5495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Singular or Plural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4DA51-E538-42C6-9695-0697F404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0" y="3298028"/>
            <a:ext cx="4581652" cy="142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6E815-1188-4A70-AB23-98EBD457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3429000"/>
            <a:ext cx="2310127" cy="1293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DE8F9-DF38-4E93-81A4-B259D7AAC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76" y="1520870"/>
            <a:ext cx="3675439" cy="1535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044447-A0F1-41C9-9327-769F62C25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1493965"/>
            <a:ext cx="1369131" cy="170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999640-C8EA-44DD-A9AC-9B3D9EA55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25" y="4830853"/>
            <a:ext cx="2333625" cy="1962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1B90CF-E492-4E21-B21E-1416C749B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4938179"/>
            <a:ext cx="1707788" cy="17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884BC-E51A-4DA7-A957-1767C0CA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64663"/>
            <a:ext cx="5317587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E19AC-5748-43AE-BA25-054C5E796049}"/>
              </a:ext>
            </a:extLst>
          </p:cNvPr>
          <p:cNvSpPr txBox="1"/>
          <p:nvPr/>
        </p:nvSpPr>
        <p:spPr>
          <a:xfrm>
            <a:off x="3235622" y="212033"/>
            <a:ext cx="5495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Singular or Plural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4DA51-E538-42C6-9695-0697F404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0" y="3298028"/>
            <a:ext cx="4581652" cy="142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6E815-1188-4A70-AB23-98EBD457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3429000"/>
            <a:ext cx="2310127" cy="1293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DE8F9-DF38-4E93-81A4-B259D7AAC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76" y="1520870"/>
            <a:ext cx="3675439" cy="1535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044447-A0F1-41C9-9327-769F62C25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1493965"/>
            <a:ext cx="1369131" cy="170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A1180-3A11-4613-A81C-FDA4A2D5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8" y="4938179"/>
            <a:ext cx="1707788" cy="1707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7CA488-D56D-4F7E-BF3A-8EB7AC3BD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25" y="483085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C2596-F8D7-4CF0-B85D-792E4B13B752}"/>
              </a:ext>
            </a:extLst>
          </p:cNvPr>
          <p:cNvSpPr txBox="1"/>
          <p:nvPr/>
        </p:nvSpPr>
        <p:spPr>
          <a:xfrm>
            <a:off x="182879" y="196948"/>
            <a:ext cx="122302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Make these nouns plural 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Write the noun to match the picture </a:t>
            </a:r>
          </a:p>
          <a:p>
            <a:pPr marL="342900" indent="-342900">
              <a:buAutoNum type="arabicPeriod"/>
            </a:pPr>
            <a:r>
              <a:rPr lang="en-GB" sz="2800" dirty="0"/>
              <a:t>Write the word again, this time adding the suffix s or es to make the word plural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788C9-C48A-4CA8-86EC-61C4AFA0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81" y="2357437"/>
            <a:ext cx="2152650" cy="2124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59B67-DD5E-47EF-B1EC-CB5019C1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13" y="4494774"/>
            <a:ext cx="2133600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F283D-7F00-45AA-BCDD-C8FC7AC1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3050878"/>
            <a:ext cx="3457575" cy="1323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C40AF3-FBC9-4EB1-A939-6312B12251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6" y="4462777"/>
            <a:ext cx="1743809" cy="2427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489976-AE70-494B-B91C-D358EFB14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81" y="4794152"/>
            <a:ext cx="1866900" cy="1866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F7D57D-19F5-4013-90EF-1C224D8E0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39139"/>
            <a:ext cx="2133600" cy="2143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803FBF-C692-4E76-B1E2-F5E0D91DE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" y="2205352"/>
            <a:ext cx="2028825" cy="2257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9B5094-0074-498A-9B65-CB28F6160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052" y="2600142"/>
            <a:ext cx="824074" cy="38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4122B7-C294-4F7C-9338-569E179DDE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320D7-16C2-4F76-8E36-3A214A3C0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B52B4E-45CB-4C8A-A86A-91AAA80D268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ad0ee9d-2391-47bc-bd54-552549e2ac31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276</Words>
  <Application>Microsoft Office PowerPoint</Application>
  <PresentationFormat>Widescreen</PresentationFormat>
  <Paragraphs>57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41</cp:revision>
  <dcterms:created xsi:type="dcterms:W3CDTF">2021-01-05T14:00:22Z</dcterms:created>
  <dcterms:modified xsi:type="dcterms:W3CDTF">2021-02-07T20:31:55Z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