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2" r:id="rId4"/>
    <p:sldId id="263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07/02/2021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</a:t>
            </a:r>
            <a:r>
              <a:rPr lang="en-GB" sz="4800" dirty="0" smtClean="0"/>
              <a:t>Maths </a:t>
            </a:r>
            <a:r>
              <a:rPr lang="en-GB" sz="4800" dirty="0"/>
              <a:t>Home Learning  </a:t>
            </a:r>
          </a:p>
          <a:p>
            <a:pPr algn="ctr"/>
            <a:r>
              <a:rPr lang="en-GB" sz="4800" dirty="0" smtClean="0"/>
              <a:t>Monday 8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2205" y="3374415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LENGTH &amp; HEIGHT  LESSON FIVE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534" y="259487"/>
            <a:ext cx="4400415" cy="268499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96834" y="4389120"/>
            <a:ext cx="954894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2000" dirty="0" smtClean="0"/>
              <a:t>Good Morning Starlings</a:t>
            </a:r>
          </a:p>
          <a:p>
            <a:pPr algn="ctr">
              <a:lnSpc>
                <a:spcPct val="150000"/>
              </a:lnSpc>
            </a:pPr>
            <a:r>
              <a:rPr lang="en-GB" sz="2000" dirty="0" smtClean="0"/>
              <a:t>You’ve worked so hard last week on measuring length and height so today we have one final lesson and we are going to solve some word problems.</a:t>
            </a:r>
            <a:endParaRPr lang="en-GB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4497" y="259487"/>
            <a:ext cx="4375240" cy="2635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186" y="219346"/>
            <a:ext cx="5010432" cy="20666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27" y="3118485"/>
            <a:ext cx="3129915" cy="33554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5868" y="576669"/>
            <a:ext cx="6458086" cy="531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34263" b="14024"/>
          <a:stretch/>
        </p:blipFill>
        <p:spPr>
          <a:xfrm>
            <a:off x="130628" y="269694"/>
            <a:ext cx="4846320" cy="32265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275" y="269694"/>
            <a:ext cx="6943725" cy="4648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b="87438"/>
          <a:stretch/>
        </p:blipFill>
        <p:spPr>
          <a:xfrm>
            <a:off x="1811383" y="5648052"/>
            <a:ext cx="7343775" cy="45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1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2744" y="256474"/>
            <a:ext cx="5715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1627</TotalTime>
  <Words>43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69</cp:revision>
  <dcterms:created xsi:type="dcterms:W3CDTF">2020-11-02T10:04:53Z</dcterms:created>
  <dcterms:modified xsi:type="dcterms:W3CDTF">2021-02-07T20:24:03Z</dcterms:modified>
</cp:coreProperties>
</file>