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8228-C5D6-438C-9748-BF8A15F89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61108-71B4-4301-BCCD-040E76943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C20F1-08EB-4CE9-971D-FEA379BE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5AD9-324A-4BE7-A5AF-FC29716B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B1DD6-40A7-4D82-9431-D8A7EEDE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4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BDD4-EAE2-41E5-BB2E-91248DAB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FAB48-1BE2-449D-8BB0-0A80F9FF8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A0328-20EA-4E11-87EF-1C78E55D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2D42D-CBFD-4568-A34E-6C4B218E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ECDF3-B9A9-4254-A023-6C069275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4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48D1F-8A7D-4625-9836-41338E7B8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41B78-6D6D-406F-AE30-0661504C4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FAE1F-61BC-47E1-BC60-1803E282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CB5A-9C0B-4084-B923-D466080C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4983-D401-4F5F-AA14-5CF45C4A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9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4FEB-EFED-48D4-AFEF-135C4DED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480E-9528-4CC2-BDFE-ECB758C3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CEB6E-5AB7-439C-A7DA-9EA4EFCD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27679-1830-4F9A-9F7D-6571D76C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F170E-9F6A-4DF4-9496-D9898E90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26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BE7A-ED2C-401A-9174-077DEA7A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E6C87-11E3-433A-8633-EFA6C4880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B4F04-2B28-4C6C-A0C8-F15ABC13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BA698-48DF-4BB5-89C5-1B70C0C6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3C13C-B0CE-4CCE-866D-F3A13DD5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7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B078-6427-4BCA-8D70-C30CA224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B950-B52B-46B3-B893-BA1B3B981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B77E5-E4B9-4188-86A5-0D142670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80991-6229-41C2-BBE2-3F5B0C32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96A07-EB20-4C03-8705-BDAA1209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1038E-9267-4481-817A-619669BA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4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05A9-178F-422A-8BC5-63C614DC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FE31-841C-41B3-A9C8-A0EB4CDEC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26BDE-6C72-4220-B9A2-F66B7801A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4F353-29D1-4BEC-92CF-4F3B3C9D9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23218-176E-4BE5-8AF9-1C4C3CA16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EDA8A-10EF-46FD-B8C9-AB2B057F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49FF5-E05C-4A5C-8EC3-BB40AA93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F1189-6524-47C2-932A-DA65B021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2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64E9-24DA-4DA7-B487-084CD16E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8CD8E-44A5-4CA9-9C34-0EDAEE99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B3929-B01B-4201-A8AD-D2F91498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B4446-B27B-458D-8D08-3CC78279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7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328A4C-02F8-4B13-93ED-59D256A5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FBF67-8522-4955-AC44-7A32A6F1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20377-038F-4D1A-91C6-0B2E1F36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4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67AB-9FD5-474A-8931-ED8F2922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0A6B-69DB-43A0-B894-B3B2002B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AF2FC-EEF4-4406-87E4-31F56C578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A1A62-5267-4C8F-8CB0-3DC545C7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C1C3B-A119-4922-9C76-33B950E2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9F810-0469-4485-98B5-4F003866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9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9327-BC77-4A99-8030-F156ADF7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3E7F4-FF88-4FD4-8646-AD073C604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8F792-A508-4B6E-BFC3-6BF0D0C2A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3BF12-8365-43BB-A635-F0E4B256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471EF-D5AC-4EC7-A08E-62746472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02F91-3494-4B17-9245-96574B47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3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DFB70-3BCE-486E-A9DD-45271AEB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482E3-46E5-4F43-B1CD-9C095EDB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10B9-2303-4A36-B58D-921418DB2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26BDB-16D7-4BD5-AA79-5A71699B8874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3E95-666D-4728-A66E-C14F031F4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7A58F-F8D2-4BEB-9EFA-51E7F5EC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1403-A531-4D97-97C6-D7B94FDF2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>
            <a:extLst>
              <a:ext uri="{FF2B5EF4-FFF2-40B4-BE49-F238E27FC236}">
                <a16:creationId xmlns:a16="http://schemas.microsoft.com/office/drawing/2014/main" id="{429B5DA2-C247-4CCF-B638-3994D1A9F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B64E58-421E-49D8-9363-A4AC0E90627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9D00C339-4E04-4820-AA3A-075EAAAE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28" y="680625"/>
            <a:ext cx="45339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D734185-09E5-4BE3-84D6-BF3BBD2E9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80B52B-8A5E-4EB9-9A8A-737E8C0CBF47}"/>
              </a:ext>
            </a:extLst>
          </p:cNvPr>
          <p:cNvSpPr txBox="1"/>
          <p:nvPr/>
        </p:nvSpPr>
        <p:spPr>
          <a:xfrm>
            <a:off x="6228522" y="1060174"/>
            <a:ext cx="5010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Make a paper plate penguin mask and record a special e-safety message video using your learning from today. </a:t>
            </a:r>
          </a:p>
          <a:p>
            <a:endParaRPr lang="en-GB" dirty="0"/>
          </a:p>
          <a:p>
            <a:r>
              <a:rPr lang="en-GB" dirty="0"/>
              <a:t>Or </a:t>
            </a:r>
          </a:p>
          <a:p>
            <a:endParaRPr lang="en-GB" dirty="0"/>
          </a:p>
          <a:p>
            <a:r>
              <a:rPr lang="en-GB" dirty="0"/>
              <a:t>Paint or draw a penguin to make a poster</a:t>
            </a:r>
          </a:p>
          <a:p>
            <a:r>
              <a:rPr lang="en-GB" dirty="0"/>
              <a:t>On your poster write a message that you learned from watching </a:t>
            </a:r>
            <a:r>
              <a:rPr lang="en-GB" dirty="0" err="1"/>
              <a:t>Smartie’s</a:t>
            </a:r>
            <a:r>
              <a:rPr lang="en-GB" dirty="0"/>
              <a:t> video. </a:t>
            </a:r>
          </a:p>
          <a:p>
            <a:endParaRPr lang="en-GB" dirty="0"/>
          </a:p>
        </p:txBody>
      </p:sp>
    </p:spTree>
  </p:cSld>
  <p:clrMapOvr>
    <a:masterClrMapping/>
  </p:clrMapOvr>
  <p:transition spd="slow" advTm="84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44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2</cp:revision>
  <dcterms:created xsi:type="dcterms:W3CDTF">2021-02-06T11:06:45Z</dcterms:created>
  <dcterms:modified xsi:type="dcterms:W3CDTF">2021-02-06T11:50:48Z</dcterms:modified>
</cp:coreProperties>
</file>