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Action1.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2"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5091" autoAdjust="0"/>
  </p:normalViewPr>
  <p:slideViewPr>
    <p:cSldViewPr snapToGrid="0">
      <p:cViewPr varScale="1">
        <p:scale>
          <a:sx n="54" d="100"/>
          <a:sy n="54" d="100"/>
        </p:scale>
        <p:origin x="5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02-06T11:35:37.223"/>
    </inkml:context>
    <inkml:brush xml:id="br0">
      <inkml:brushProperty name="width" value="0.08819" units="cm"/>
      <inkml:brushProperty name="height" value="0.35278" units="cm"/>
      <inkml:brushProperty name="color" value="#C00000"/>
      <inkml:brushProperty name="tip" value="rectangle"/>
      <inkml:brushProperty name="rasterOp" value="maskPen"/>
    </inkml:brush>
  </inkml:definitions>
  <iact:action type="add" startTime="34116">
    <iact:property name="dataType"/>
    <iact:actionData xml:id="d0">
      <inkml:trace xmlns:inkml="http://www.w3.org/2003/InkML" xml:id="stk0" contextRef="#ctx0" brushRef="#br0">25904 17903 0,'35'-35'69,"-1"35"-61,36 0-1,0 0 0,69-34 1,69-1 0,-69 0 2,140 0-5,-36-34 2,70-1 1,-35 36 0,0-1 0,-34-35-1,-71 70 1,71-34 0,-1 34 1,-69 0-3,0 0 2,35 0 1,-1-35-1,-69 35-2,0 0 1,0-35 1,35 35 1,-35 0-1,0 0-2,-34-35 3,138 35-3,-104-35 2,-34 35 1,68-34-3,-68-1 2,-1 35 0,0 0-1,1 0 1,-1 0 0,-34 0-1,-1 0 1,-34 0 0,34 0 1,1 0-3,-35 0 2,34 0-1,-34 0 1,0 0 0,0 0 7,-1 0-7,1 0 7,0 0 0,0 0 8,-1 0-15,1 0 30,0 0 32</inkml:trace>
    </iact:actionData>
  </iact:action>
  <iact:action type="add" startTime="41925">
    <iact:property name="dataType"/>
    <iact:actionData xml:id="d1">
      <inkml:trace xmlns:inkml="http://www.w3.org/2003/InkML" xml:id="stk1" contextRef="#ctx0" brushRef="#br0">765 8309 0,'35'0'84,"-1"0"-47,1 0-29,0 0 7,34 0-7,36 0 0,-1 0-1,0 0 1,105 0-1,-70 0 1,35 0 0,104 0-1,-139 0 1,70 0 0,-35 0 0,-35 0-1,35 0 1,-70 0-1,0 0 1,-34 0 0,34 34 0,0 1-1,-34-35 1,34 35-1,0 0 1,1-35 0,34 0 0,-35 0-1,70 0 1,-35 34 0,0-34-1,-69 35 1,34-35 0,0 35 2,-34-35-5,34 0 3,-34 0 1,34 35-3,-34-35 2,-1 0-1,1 0 1,-1 35 0,36-35-1,-1 0 1,-35 0 0,1 0-1,34 0 1,-69 34 0,69-34-1,-69 0 1,69 0 1,-34 0-3,0 0 2,-36 0 0,36 0-1,-1 0 1,1 0 0,-35 0 1,34 0-3,-34 0 2,35 0-1,-36 0 1,36 0 0,-35 0-1,34 0 3,-34 0-4,0 0 1,-1 0 1,1 0 0,0 0-1,0 0 9,0 0-1,-1 0 453</inkml:trace>
    </iact:actionData>
  </iact:action>
  <iact:action type="add" startTime="50116">
    <iact:property name="dataType"/>
    <iact:actionData xml:id="d2">
      <inkml:trace xmlns:inkml="http://www.w3.org/2003/InkML" xml:id="stk2" contextRef="#ctx0" brushRef="#br0">25765 8204 0,'35'0'246,"34"0"-240,1 0 2,-1 0 0,1 0-1,34 0 1,0 0-1,-34 0 1,34 0 0,1 0-1,34 0 1,-35 0 1,70 0-3,-35 0 2,35 0 0,-35 0-1,0 0 2,0 0-2,0 0 0,0 0 1,70 0 0,-35 0-1,0 0 1,-1 0 0,1 0-1,35 0 1,-70-34 0,0 34-1,0 0 1,35-35 2,0 0-4,-70 35 1,0 0 1,36 0-1,-36 0 3,-35 0-4,36 0 3,-1 0-3,-69 0 2,69 0-1,-69 0 1,34 0 0,36 0 1,-36 0-3,1 0 2,34 0-1,0 0 1,1 0 1,-1 0-1,-34-35-1,-1 35 0,1 0 0,-1 0 1,-34 0 0,35 0-1,-1 0 11,-34 0-5,0 0 125</inkml:trace>
    </iact:actionData>
  </iact:action>
  <iact:action type="add" startTime="58238">
    <iact:property name="dataType"/>
    <iact:actionData xml:id="d3">
      <inkml:trace xmlns:inkml="http://www.w3.org/2003/InkML" xml:id="stk3" contextRef="#ctx0" brushRef="#br0">1217 17521 0,'0'35'100,"35"-35"-77,-1 0-16,1 0 0,0 0 3,34 34-5,36-34 3,-36 0 0,70 35 0,0-35-1,35 0 1,70 35 1,-1-35-3,35 0 2,0 0-1,-104 0 1,70 35 0,-1-35 0,-69 0-1,34 0 3,-34 0-4,70 0 1,-36 34 1,1 1-1,-35-35 1,-35 0 0,0 0 0,-35 0-1,1 0 3,-36 35-4,1-35 1,-36 0 2,71 0-2,-36 0 0,1 0 1,34 0 0,35 0 0,35 0-1,-35 0 1,70 0-1,-70 0 1,0 0 1,-35 0-3,1 0 2,-71 0 0,36 0 1,-1 0-3,1 0 9</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AC2E2-B321-404F-A568-E8856666374E}" type="datetimeFigureOut">
              <a:rPr lang="en-GB" smtClean="0"/>
              <a:t>06/02/2021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309D2-AC41-4772-A32E-F14D1948633A}" type="slidenum">
              <a:rPr lang="en-GB" smtClean="0"/>
              <a:t>‹#›</a:t>
            </a:fld>
            <a:endParaRPr lang="en-GB"/>
          </a:p>
        </p:txBody>
      </p:sp>
    </p:spTree>
    <p:extLst>
      <p:ext uri="{BB962C8B-B14F-4D97-AF65-F5344CB8AC3E}">
        <p14:creationId xmlns:p14="http://schemas.microsoft.com/office/powerpoint/2010/main" val="15184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1</a:t>
            </a:fld>
            <a:endParaRPr lang="en-GB"/>
          </a:p>
        </p:txBody>
      </p:sp>
    </p:spTree>
    <p:extLst>
      <p:ext uri="{BB962C8B-B14F-4D97-AF65-F5344CB8AC3E}">
        <p14:creationId xmlns:p14="http://schemas.microsoft.com/office/powerpoint/2010/main" val="375892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20645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77406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67537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740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9CFB-804F-420E-B4D6-3DAFF4535856}" type="datetimeFigureOut">
              <a:rPr lang="en-GB" smtClean="0"/>
              <a:t>06/02/2021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0385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F79CFB-804F-420E-B4D6-3DAFF4535856}" type="datetimeFigureOut">
              <a:rPr lang="en-GB" smtClean="0"/>
              <a:t>06/02/2021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49913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F79CFB-804F-420E-B4D6-3DAFF4535856}" type="datetimeFigureOut">
              <a:rPr lang="en-GB" smtClean="0"/>
              <a:t>06/02/2021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18467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F79CFB-804F-420E-B4D6-3DAFF4535856}" type="datetimeFigureOut">
              <a:rPr lang="en-GB" smtClean="0"/>
              <a:t>06/02/2021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65473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79CFB-804F-420E-B4D6-3DAFF4535856}" type="datetimeFigureOut">
              <a:rPr lang="en-GB" smtClean="0"/>
              <a:t>06/02/2021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27239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06/02/2021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17992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06/02/2021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56386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9CFB-804F-420E-B4D6-3DAFF4535856}" type="datetimeFigureOut">
              <a:rPr lang="en-GB" smtClean="0"/>
              <a:t>06/02/2021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4DF6E-C326-4E61-9D59-96EAFE6E32A0}" type="slidenum">
              <a:rPr lang="en-GB" smtClean="0"/>
              <a:t>‹#›</a:t>
            </a:fld>
            <a:endParaRPr lang="en-GB"/>
          </a:p>
        </p:txBody>
      </p:sp>
    </p:spTree>
    <p:extLst>
      <p:ext uri="{BB962C8B-B14F-4D97-AF65-F5344CB8AC3E}">
        <p14:creationId xmlns:p14="http://schemas.microsoft.com/office/powerpoint/2010/main" val="62960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youtube.com/channel/UCo7fbLgY2oA_cFCIg9GdxtQ"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microsoft.com/office/2011/relationships/inkAction" Target="../ink/inkAction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stretch>
            <a:fillRect/>
          </a:stretch>
        </p:blipFill>
        <p:spPr>
          <a:xfrm>
            <a:off x="615545" y="3013601"/>
            <a:ext cx="7727773" cy="3614041"/>
          </a:xfrm>
          <a:prstGeom prst="rect">
            <a:avLst/>
          </a:prstGeom>
        </p:spPr>
      </p:pic>
      <p:sp>
        <p:nvSpPr>
          <p:cNvPr id="2" name="Title 1">
            <a:extLst>
              <a:ext uri="{FF2B5EF4-FFF2-40B4-BE49-F238E27FC236}">
                <a16:creationId xmlns:a16="http://schemas.microsoft.com/office/drawing/2014/main" id="{C5E9146E-8D93-475D-A540-6C440A783735}"/>
              </a:ext>
            </a:extLst>
          </p:cNvPr>
          <p:cNvSpPr>
            <a:spLocks noGrp="1"/>
          </p:cNvSpPr>
          <p:nvPr>
            <p:ph type="title"/>
          </p:nvPr>
        </p:nvSpPr>
        <p:spPr>
          <a:xfrm>
            <a:off x="838199" y="10861"/>
            <a:ext cx="10515600" cy="1325563"/>
          </a:xfrm>
        </p:spPr>
        <p:txBody>
          <a:bodyPr/>
          <a:lstStyle/>
          <a:p>
            <a:pPr algn="ctr"/>
            <a:r>
              <a:rPr lang="en-GB" u="sng" dirty="0"/>
              <a:t>Read Write Inc</a:t>
            </a:r>
          </a:p>
        </p:txBody>
      </p:sp>
      <p:sp>
        <p:nvSpPr>
          <p:cNvPr id="3" name="Content Placeholder 2">
            <a:extLst>
              <a:ext uri="{FF2B5EF4-FFF2-40B4-BE49-F238E27FC236}">
                <a16:creationId xmlns:a16="http://schemas.microsoft.com/office/drawing/2014/main" id="{2B937478-8C00-426D-AEB0-A157AC980286}"/>
              </a:ext>
            </a:extLst>
          </p:cNvPr>
          <p:cNvSpPr>
            <a:spLocks noGrp="1"/>
          </p:cNvSpPr>
          <p:nvPr>
            <p:ph idx="1"/>
          </p:nvPr>
        </p:nvSpPr>
        <p:spPr>
          <a:xfrm>
            <a:off x="615545" y="1174506"/>
            <a:ext cx="11807687" cy="5577371"/>
          </a:xfrm>
        </p:spPr>
        <p:txBody>
          <a:bodyPr>
            <a:normAutofit/>
          </a:bodyPr>
          <a:lstStyle/>
          <a:p>
            <a:pPr marL="0" indent="0">
              <a:buNone/>
            </a:pPr>
            <a:r>
              <a:rPr lang="en-GB" sz="2000" u="sng" dirty="0"/>
              <a:t>Set 1</a:t>
            </a:r>
          </a:p>
          <a:p>
            <a:pPr marL="0" indent="0">
              <a:buNone/>
            </a:pPr>
            <a:r>
              <a:rPr lang="en-GB" sz="2000" dirty="0"/>
              <a:t>Please follow the link below to your Read Write Inc lesson today.  Each day you will need to click on the video’s shown in the screen shots below. Please remember that although the screen shot says /a/, the sound will change each day but will be found in the same place.</a:t>
            </a:r>
          </a:p>
          <a:p>
            <a:pPr marL="0" indent="0">
              <a:buNone/>
            </a:pPr>
            <a:r>
              <a:rPr lang="en-GB" sz="2000" dirty="0"/>
              <a:t> </a:t>
            </a:r>
            <a:r>
              <a:rPr lang="en-GB" sz="1800" dirty="0">
                <a:hlinkClick r:id="rId6"/>
              </a:rPr>
              <a:t>https://www.youtube.com/channel/UCo7fbLgY2oA_cFCIg9GdxtQ</a:t>
            </a:r>
            <a:r>
              <a:rPr lang="en-GB" sz="18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5" name="Picture 4">
            <a:extLst>
              <a:ext uri="{FF2B5EF4-FFF2-40B4-BE49-F238E27FC236}">
                <a16:creationId xmlns:a16="http://schemas.microsoft.com/office/drawing/2014/main" id="{4E5ACC59-1A55-4D78-94A2-EBDD2806D01E}"/>
              </a:ext>
            </a:extLst>
          </p:cNvPr>
          <p:cNvPicPr>
            <a:picLocks noChangeAspect="1"/>
          </p:cNvPicPr>
          <p:nvPr/>
        </p:nvPicPr>
        <p:blipFill>
          <a:blip r:embed="rId7"/>
          <a:stretch>
            <a:fillRect/>
          </a:stretch>
        </p:blipFill>
        <p:spPr>
          <a:xfrm>
            <a:off x="1496310" y="289471"/>
            <a:ext cx="1977500" cy="885035"/>
          </a:xfrm>
          <a:prstGeom prst="rect">
            <a:avLst/>
          </a:prstGeom>
        </p:spPr>
      </p:pic>
      <p:pic>
        <p:nvPicPr>
          <p:cNvPr id="6" name="Picture 5">
            <a:extLst>
              <a:ext uri="{FF2B5EF4-FFF2-40B4-BE49-F238E27FC236}">
                <a16:creationId xmlns:a16="http://schemas.microsoft.com/office/drawing/2014/main" id="{4F73321D-DC4C-4209-A3CC-361DE4DA44DA}"/>
              </a:ext>
            </a:extLst>
          </p:cNvPr>
          <p:cNvPicPr>
            <a:picLocks noChangeAspect="1"/>
          </p:cNvPicPr>
          <p:nvPr/>
        </p:nvPicPr>
        <p:blipFill>
          <a:blip r:embed="rId8"/>
          <a:stretch>
            <a:fillRect/>
          </a:stretch>
        </p:blipFill>
        <p:spPr>
          <a:xfrm>
            <a:off x="9320981" y="690"/>
            <a:ext cx="2032818" cy="1410606"/>
          </a:xfrm>
          <a:prstGeom prst="rect">
            <a:avLst/>
          </a:prstGeom>
        </p:spPr>
      </p:pic>
      <p:sp>
        <p:nvSpPr>
          <p:cNvPr id="11" name="TextBox 10"/>
          <p:cNvSpPr txBox="1"/>
          <p:nvPr/>
        </p:nvSpPr>
        <p:spPr>
          <a:xfrm>
            <a:off x="8536501" y="2896628"/>
            <a:ext cx="3079377" cy="2308324"/>
          </a:xfrm>
          <a:prstGeom prst="rect">
            <a:avLst/>
          </a:prstGeom>
          <a:noFill/>
        </p:spPr>
        <p:txBody>
          <a:bodyPr wrap="square" rtlCol="0">
            <a:spAutoFit/>
          </a:bodyPr>
          <a:lstStyle/>
          <a:p>
            <a:r>
              <a:rPr lang="en-GB" b="1" dirty="0"/>
              <a:t>Video 1</a:t>
            </a:r>
            <a:r>
              <a:rPr lang="en-GB" dirty="0"/>
              <a:t>: Please watch ‘Set </a:t>
            </a:r>
            <a:r>
              <a:rPr lang="en-GB" b="1" dirty="0"/>
              <a:t>1</a:t>
            </a:r>
            <a:r>
              <a:rPr lang="en-GB" dirty="0"/>
              <a:t> Speed sound’ lesson.</a:t>
            </a:r>
          </a:p>
          <a:p>
            <a:endParaRPr lang="en-GB" dirty="0"/>
          </a:p>
          <a:p>
            <a:r>
              <a:rPr lang="en-GB" b="1" dirty="0"/>
              <a:t>Video 2</a:t>
            </a:r>
            <a:r>
              <a:rPr lang="en-GB" dirty="0"/>
              <a:t>: Please watch ‘Set </a:t>
            </a:r>
            <a:r>
              <a:rPr lang="en-GB" b="1" dirty="0"/>
              <a:t>1</a:t>
            </a:r>
            <a:r>
              <a:rPr lang="en-GB" dirty="0"/>
              <a:t> Word Time’ lesson. </a:t>
            </a:r>
          </a:p>
          <a:p>
            <a:endParaRPr lang="en-GB" dirty="0"/>
          </a:p>
          <a:p>
            <a:r>
              <a:rPr lang="en-GB" b="1" dirty="0"/>
              <a:t>Video 3</a:t>
            </a:r>
            <a:r>
              <a:rPr lang="en-GB" dirty="0"/>
              <a:t>: Please watch ‘Set</a:t>
            </a:r>
            <a:r>
              <a:rPr lang="en-GB" b="1" dirty="0"/>
              <a:t> 1 </a:t>
            </a:r>
            <a:r>
              <a:rPr lang="en-GB" dirty="0"/>
              <a:t>Spelling’ Lesson</a:t>
            </a:r>
          </a:p>
        </p:txBody>
      </p:sp>
      <p:cxnSp>
        <p:nvCxnSpPr>
          <p:cNvPr id="13" name="Straight Arrow Connector 12"/>
          <p:cNvCxnSpPr/>
          <p:nvPr/>
        </p:nvCxnSpPr>
        <p:spPr>
          <a:xfrm flipH="1">
            <a:off x="2447365" y="3175519"/>
            <a:ext cx="6044072" cy="23092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82988" y="3866218"/>
            <a:ext cx="3498579" cy="173232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207624" y="4820621"/>
            <a:ext cx="1328878" cy="66413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97692" y="6085131"/>
            <a:ext cx="2277573" cy="584775"/>
          </a:xfrm>
          <a:prstGeom prst="rect">
            <a:avLst/>
          </a:prstGeom>
          <a:solidFill>
            <a:schemeClr val="accent2">
              <a:lumMod val="40000"/>
              <a:lumOff val="60000"/>
            </a:schemeClr>
          </a:solidFill>
        </p:spPr>
        <p:txBody>
          <a:bodyPr wrap="square" rtlCol="0">
            <a:spAutoFit/>
          </a:bodyPr>
          <a:lstStyle/>
          <a:p>
            <a:r>
              <a:rPr lang="en-GB" sz="1600" dirty="0">
                <a:solidFill>
                  <a:srgbClr val="FF0000"/>
                </a:solidFill>
              </a:rPr>
              <a:t>Please complete all video’s each day </a:t>
            </a:r>
            <a:r>
              <a:rPr lang="en-GB" sz="1600" dirty="0">
                <a:solidFill>
                  <a:srgbClr val="FF0000"/>
                </a:solidFill>
                <a:sym typeface="Wingdings" panose="05000000000000000000" pitchFamily="2" charset="2"/>
              </a:rPr>
              <a:t></a:t>
            </a:r>
            <a:endParaRPr lang="en-GB" sz="1600" dirty="0">
              <a:solidFill>
                <a:srgbClr val="FF0000"/>
              </a:solidFill>
            </a:endParaRPr>
          </a:p>
        </p:txBody>
      </p:sp>
      <p:pic>
        <p:nvPicPr>
          <p:cNvPr id="7" name="Recorded Sound">
            <a:hlinkClick r:id="" action="ppaction://media"/>
            <a:extLst>
              <a:ext uri="{FF2B5EF4-FFF2-40B4-BE49-F238E27FC236}">
                <a16:creationId xmlns:a16="http://schemas.microsoft.com/office/drawing/2014/main" id="{2E801FDC-C392-4A83-BEB5-B8B760E4177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09788" y="1139104"/>
            <a:ext cx="609600" cy="609600"/>
          </a:xfrm>
          <a:prstGeom prst="rect">
            <a:avLst/>
          </a:prstGeom>
        </p:spPr>
      </p:pic>
    </p:spTree>
    <p:extLst>
      <p:ext uri="{BB962C8B-B14F-4D97-AF65-F5344CB8AC3E}">
        <p14:creationId xmlns:p14="http://schemas.microsoft.com/office/powerpoint/2010/main" val="2697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CC9C4F-4D79-4A72-AAF1-E8920B825E1B}"/>
              </a:ext>
            </a:extLst>
          </p:cNvPr>
          <p:cNvSpPr txBox="1"/>
          <p:nvPr/>
        </p:nvSpPr>
        <p:spPr>
          <a:xfrm>
            <a:off x="197224" y="246640"/>
            <a:ext cx="3012141"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0" dirty="0" err="1"/>
              <a:t>ch</a:t>
            </a:r>
            <a:endParaRPr lang="en-GB" sz="20000" dirty="0"/>
          </a:p>
        </p:txBody>
      </p:sp>
      <p:sp>
        <p:nvSpPr>
          <p:cNvPr id="3" name="TextBox 2">
            <a:extLst>
              <a:ext uri="{FF2B5EF4-FFF2-40B4-BE49-F238E27FC236}">
                <a16:creationId xmlns:a16="http://schemas.microsoft.com/office/drawing/2014/main" id="{E87A1661-30ED-4EC0-81DB-A73A609FC707}"/>
              </a:ext>
            </a:extLst>
          </p:cNvPr>
          <p:cNvSpPr txBox="1"/>
          <p:nvPr/>
        </p:nvSpPr>
        <p:spPr>
          <a:xfrm>
            <a:off x="8982637" y="215718"/>
            <a:ext cx="3012141"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0" dirty="0" err="1"/>
              <a:t>sh</a:t>
            </a:r>
            <a:endParaRPr lang="en-GB" sz="20000" dirty="0"/>
          </a:p>
        </p:txBody>
      </p:sp>
      <p:sp>
        <p:nvSpPr>
          <p:cNvPr id="4" name="TextBox 3">
            <a:extLst>
              <a:ext uri="{FF2B5EF4-FFF2-40B4-BE49-F238E27FC236}">
                <a16:creationId xmlns:a16="http://schemas.microsoft.com/office/drawing/2014/main" id="{7FDD2731-596B-4441-828F-4CDD94101783}"/>
              </a:ext>
            </a:extLst>
          </p:cNvPr>
          <p:cNvSpPr txBox="1"/>
          <p:nvPr/>
        </p:nvSpPr>
        <p:spPr>
          <a:xfrm>
            <a:off x="197224" y="3687901"/>
            <a:ext cx="3012141"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0" dirty="0" err="1"/>
              <a:t>th</a:t>
            </a:r>
            <a:endParaRPr lang="en-GB" sz="20000" dirty="0"/>
          </a:p>
        </p:txBody>
      </p:sp>
      <p:sp>
        <p:nvSpPr>
          <p:cNvPr id="5" name="TextBox 4">
            <a:extLst>
              <a:ext uri="{FF2B5EF4-FFF2-40B4-BE49-F238E27FC236}">
                <a16:creationId xmlns:a16="http://schemas.microsoft.com/office/drawing/2014/main" id="{28B50407-4869-4BEF-B619-D30B5805B078}"/>
              </a:ext>
            </a:extLst>
          </p:cNvPr>
          <p:cNvSpPr txBox="1"/>
          <p:nvPr/>
        </p:nvSpPr>
        <p:spPr>
          <a:xfrm>
            <a:off x="8982635" y="3687900"/>
            <a:ext cx="3012141"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0" dirty="0" err="1"/>
              <a:t>qu</a:t>
            </a:r>
            <a:endParaRPr lang="en-GB" sz="20000" dirty="0"/>
          </a:p>
        </p:txBody>
      </p:sp>
      <mc:AlternateContent xmlns:mc="http://schemas.openxmlformats.org/markup-compatibility/2006">
        <mc:Choice xmlns:p14="http://schemas.microsoft.com/office/powerpoint/2010/main" xmlns:iact="http://schemas.microsoft.com/office/powerpoint/2014/inkAction" Requires="p14 iact">
          <p:contentPart p14:bwMode="auto" r:id="rId4">
            <p14:nvContentPartPr>
              <p14:cNvPr id="6" name="Ink 5">
                <a:extLst>
                  <a:ext uri="{FF2B5EF4-FFF2-40B4-BE49-F238E27FC236}">
                    <a16:creationId xmlns:a16="http://schemas.microsoft.com/office/drawing/2014/main" id="{9F5362E3-6A45-4DBC-8A12-A674B753C2ED}"/>
                  </a:ext>
                </a:extLst>
              </p14:cNvPr>
              <p14:cNvContentPartPr/>
              <p14:nvPr>
                <p:extLst>
                  <p:ext uri="{42D2F446-02D8-4167-A562-619A0277C38B}">
                    <p15:isNarration xmlns:p15="http://schemas.microsoft.com/office/powerpoint/2012/main" val="1"/>
                  </p:ext>
                </p:extLst>
              </p14:nvPr>
            </p14:nvContentPartPr>
            <p14:xfrm>
              <a:off x="275400" y="2903400"/>
              <a:ext cx="11453760" cy="3542040"/>
            </p14:xfrm>
          </p:contentPart>
        </mc:Choice>
        <mc:Fallback>
          <p:pic>
            <p:nvPicPr>
              <p:cNvPr id="6" name="Ink 5">
                <a:extLst>
                  <a:ext uri="{FF2B5EF4-FFF2-40B4-BE49-F238E27FC236}">
                    <a16:creationId xmlns:a16="http://schemas.microsoft.com/office/drawing/2014/main" id="{9F5362E3-6A45-4DBC-8A12-A674B753C2ED}"/>
                  </a:ext>
                </a:extLst>
              </p:cNvPr>
              <p:cNvPicPr>
                <a:picLocks noGrp="1" noRot="1" noChangeAspect="1" noMove="1" noResize="1" noEditPoints="1" noAdjustHandles="1" noChangeArrowheads="1" noChangeShapeType="1"/>
              </p:cNvPicPr>
              <p:nvPr/>
            </p:nvPicPr>
            <p:blipFill>
              <a:blip r:embed="rId5"/>
              <a:stretch>
                <a:fillRect/>
              </a:stretch>
            </p:blipFill>
            <p:spPr>
              <a:xfrm>
                <a:off x="259560" y="2840040"/>
                <a:ext cx="11485080" cy="3668760"/>
              </a:xfrm>
              <a:prstGeom prst="rect">
                <a:avLst/>
              </a:prstGeom>
            </p:spPr>
          </p:pic>
        </mc:Fallback>
      </mc:AlternateContent>
      <p:pic>
        <p:nvPicPr>
          <p:cNvPr id="7" name="Audio 6">
            <a:hlinkClick r:id="" action="ppaction://media"/>
            <a:extLst>
              <a:ext uri="{FF2B5EF4-FFF2-40B4-BE49-F238E27FC236}">
                <a16:creationId xmlns:a16="http://schemas.microsoft.com/office/drawing/2014/main" id="{7B31E581-BC8A-4308-AEC9-6B7E260EE07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27764543"/>
      </p:ext>
    </p:extLst>
  </p:cSld>
  <p:clrMapOvr>
    <a:masterClrMapping/>
  </p:clrMapOvr>
  <mc:AlternateContent xmlns:mc="http://schemas.openxmlformats.org/markup-compatibility/2006">
    <mc:Choice xmlns:p14="http://schemas.microsoft.com/office/powerpoint/2010/main" Requires="p14">
      <p:transition spd="slow" p14:dur="2000" advTm="67373"/>
    </mc:Choice>
    <mc:Fallback>
      <p:transition spd="slow" advTm="67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5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F110ED-C838-4425-9587-27E5B76C6FC3}"/>
              </a:ext>
            </a:extLst>
          </p:cNvPr>
          <p:cNvSpPr txBox="1"/>
          <p:nvPr/>
        </p:nvSpPr>
        <p:spPr>
          <a:xfrm>
            <a:off x="3550024" y="1452282"/>
            <a:ext cx="5378823" cy="3170099"/>
          </a:xfrm>
          <a:prstGeom prst="rect">
            <a:avLst/>
          </a:prstGeom>
          <a:noFill/>
        </p:spPr>
        <p:txBody>
          <a:bodyPr wrap="square" rtlCol="0">
            <a:spAutoFit/>
          </a:bodyPr>
          <a:lstStyle/>
          <a:p>
            <a:r>
              <a:rPr lang="en-GB" sz="20000" dirty="0"/>
              <a:t>chat</a:t>
            </a:r>
          </a:p>
        </p:txBody>
      </p:sp>
      <p:pic>
        <p:nvPicPr>
          <p:cNvPr id="5" name="Audio 4">
            <a:hlinkClick r:id="" action="ppaction://media"/>
            <a:extLst>
              <a:ext uri="{FF2B5EF4-FFF2-40B4-BE49-F238E27FC236}">
                <a16:creationId xmlns:a16="http://schemas.microsoft.com/office/drawing/2014/main" id="{3DDF2B7B-9458-408C-95DB-080011BDE3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76267269"/>
      </p:ext>
    </p:extLst>
  </p:cSld>
  <p:clrMapOvr>
    <a:masterClrMapping/>
  </p:clrMapOvr>
  <mc:AlternateContent xmlns:mc="http://schemas.openxmlformats.org/markup-compatibility/2006">
    <mc:Choice xmlns:p14="http://schemas.microsoft.com/office/powerpoint/2010/main" Requires="p14">
      <p:transition spd="slow" p14:dur="2000" advTm="30403"/>
    </mc:Choice>
    <mc:Fallback>
      <p:transition spd="slow" advTm="304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B79F65-A56A-4B08-9AE5-8D6EB25023A7}"/>
              </a:ext>
            </a:extLst>
          </p:cNvPr>
          <p:cNvSpPr txBox="1"/>
          <p:nvPr/>
        </p:nvSpPr>
        <p:spPr>
          <a:xfrm>
            <a:off x="3550024" y="1452282"/>
            <a:ext cx="5378823" cy="3170099"/>
          </a:xfrm>
          <a:prstGeom prst="rect">
            <a:avLst/>
          </a:prstGeom>
          <a:noFill/>
        </p:spPr>
        <p:txBody>
          <a:bodyPr wrap="square" rtlCol="0">
            <a:spAutoFit/>
          </a:bodyPr>
          <a:lstStyle/>
          <a:p>
            <a:r>
              <a:rPr lang="en-GB" sz="20000" dirty="0"/>
              <a:t>fish</a:t>
            </a:r>
          </a:p>
        </p:txBody>
      </p:sp>
      <p:pic>
        <p:nvPicPr>
          <p:cNvPr id="3" name="Audio 2">
            <a:hlinkClick r:id="" action="ppaction://media"/>
            <a:extLst>
              <a:ext uri="{FF2B5EF4-FFF2-40B4-BE49-F238E27FC236}">
                <a16:creationId xmlns:a16="http://schemas.microsoft.com/office/drawing/2014/main" id="{845C214F-C282-4CD0-98FB-049B72BE9E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20311434"/>
      </p:ext>
    </p:extLst>
  </p:cSld>
  <p:clrMapOvr>
    <a:masterClrMapping/>
  </p:clrMapOvr>
  <mc:AlternateContent xmlns:mc="http://schemas.openxmlformats.org/markup-compatibility/2006">
    <mc:Choice xmlns:p14="http://schemas.microsoft.com/office/powerpoint/2010/main" Requires="p14">
      <p:transition spd="slow" p14:dur="2000" advTm="31104"/>
    </mc:Choice>
    <mc:Fallback>
      <p:transition spd="slow" advTm="31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F599E-083B-44BA-ABC7-5553EB2EA292}"/>
              </a:ext>
            </a:extLst>
          </p:cNvPr>
          <p:cNvSpPr txBox="1"/>
          <p:nvPr/>
        </p:nvSpPr>
        <p:spPr>
          <a:xfrm>
            <a:off x="3550024" y="1452282"/>
            <a:ext cx="5378823" cy="3170099"/>
          </a:xfrm>
          <a:prstGeom prst="rect">
            <a:avLst/>
          </a:prstGeom>
          <a:noFill/>
        </p:spPr>
        <p:txBody>
          <a:bodyPr wrap="square" rtlCol="0">
            <a:spAutoFit/>
          </a:bodyPr>
          <a:lstStyle/>
          <a:p>
            <a:r>
              <a:rPr lang="en-GB" sz="20000" dirty="0"/>
              <a:t>that</a:t>
            </a:r>
          </a:p>
        </p:txBody>
      </p:sp>
      <p:pic>
        <p:nvPicPr>
          <p:cNvPr id="3" name="Audio 2">
            <a:hlinkClick r:id="" action="ppaction://media"/>
            <a:extLst>
              <a:ext uri="{FF2B5EF4-FFF2-40B4-BE49-F238E27FC236}">
                <a16:creationId xmlns:a16="http://schemas.microsoft.com/office/drawing/2014/main" id="{6481C53F-B0ED-4E0C-94F4-B51430FE7F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00909551"/>
      </p:ext>
    </p:extLst>
  </p:cSld>
  <p:clrMapOvr>
    <a:masterClrMapping/>
  </p:clrMapOvr>
  <mc:AlternateContent xmlns:mc="http://schemas.openxmlformats.org/markup-compatibility/2006">
    <mc:Choice xmlns:p14="http://schemas.microsoft.com/office/powerpoint/2010/main" Requires="p14">
      <p:transition spd="slow" p14:dur="2000" advTm="29464"/>
    </mc:Choice>
    <mc:Fallback>
      <p:transition spd="slow" advTm="29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82A54B-BC19-4B9F-978F-65F8CF8EFB66}"/>
              </a:ext>
            </a:extLst>
          </p:cNvPr>
          <p:cNvSpPr txBox="1"/>
          <p:nvPr/>
        </p:nvSpPr>
        <p:spPr>
          <a:xfrm>
            <a:off x="3550024" y="1452282"/>
            <a:ext cx="5378823" cy="3170099"/>
          </a:xfrm>
          <a:prstGeom prst="rect">
            <a:avLst/>
          </a:prstGeom>
          <a:noFill/>
        </p:spPr>
        <p:txBody>
          <a:bodyPr wrap="square" rtlCol="0">
            <a:spAutoFit/>
          </a:bodyPr>
          <a:lstStyle/>
          <a:p>
            <a:r>
              <a:rPr lang="en-GB" sz="20000" dirty="0"/>
              <a:t>quilt</a:t>
            </a:r>
          </a:p>
        </p:txBody>
      </p:sp>
      <p:pic>
        <p:nvPicPr>
          <p:cNvPr id="3" name="Audio 2">
            <a:hlinkClick r:id="" action="ppaction://media"/>
            <a:extLst>
              <a:ext uri="{FF2B5EF4-FFF2-40B4-BE49-F238E27FC236}">
                <a16:creationId xmlns:a16="http://schemas.microsoft.com/office/drawing/2014/main" id="{6F415F26-D381-4542-8278-417602F06D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54316709"/>
      </p:ext>
    </p:extLst>
  </p:cSld>
  <p:clrMapOvr>
    <a:masterClrMapping/>
  </p:clrMapOvr>
  <mc:AlternateContent xmlns:mc="http://schemas.openxmlformats.org/markup-compatibility/2006">
    <mc:Choice xmlns:p14="http://schemas.microsoft.com/office/powerpoint/2010/main" Requires="p14">
      <p:transition spd="slow" p14:dur="2000" advTm="35346"/>
    </mc:Choice>
    <mc:Fallback>
      <p:transition spd="slow" advTm="35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128</Words>
  <Application>Microsoft Office PowerPoint</Application>
  <PresentationFormat>Widescreen</PresentationFormat>
  <Paragraphs>21</Paragraphs>
  <Slides>6</Slides>
  <Notes>1</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Read Write Inc</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Inc</dc:title>
  <dc:creator>Nicola Gillam</dc:creator>
  <cp:lastModifiedBy>Geraldine O'Marah</cp:lastModifiedBy>
  <cp:revision>16</cp:revision>
  <dcterms:created xsi:type="dcterms:W3CDTF">2021-01-06T13:17:55Z</dcterms:created>
  <dcterms:modified xsi:type="dcterms:W3CDTF">2021-02-06T11:40:58Z</dcterms:modified>
</cp:coreProperties>
</file>