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Action1.xml" ContentType="application/vnd.ms-office.inkAction+xml"/>
  <Override PartName="/ppt/ink/inkAction2.xml" ContentType="application/vnd.ms-office.inkAction+xml"/>
  <Override PartName="/ppt/ink/inkAction3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6T11:17:41.36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48579">
    <iact:property name="dataType"/>
    <iact:actionData xml:id="d0">
      <inkml:trace xmlns:inkml="http://www.w3.org/2003/InkML" xml:id="stk0" contextRef="#ctx0" brushRef="#br0">16099 3929 0,'0'34'920,"0"1"-897,0 0 1,0 0-18,0-1 18,0 1-2,0 0-6,0 0-1,0-1 0,0 1 8,0 0 8,0 0-16,0-1 8,0 1-4,0 0 1,0 0-5,0 0 0,0-1 1,0 1 7,0 0-7,0 0 0,0-1-2,0 1 9,0 0-7,0 0-9,0-1 17,0 1-2,0 0-6,0 0-1,0-1 1,0 1 0,0 0 10,0 0-23,0 0 21,0-1-2,0 1 439,0 0-446,0 0 8,0-1 0,0 1-8,0 0 1,0 0-1,0-1 10,0 1-12,0 0-5,0 0 15,0-1 0,0 1 2,0 0-9,0 0-11,0-1 18,0 1 3,0 0-6,0 0-4,0 0 7,0-1 8,0 1-9,0 0-3,0 0-4,0-1 5,0 1 3,0 0-15,0 0 7,0-1 3,0 36 2,0-35-4,0-1 0,0 1-9,0 0 0,0 0 9,0-1-9,0 1 3,0 0 3,0 0-5,0 0 0,0-1 8,0 1 0,0 35-1,0-36-1,0 1 2,0 0-9,0 0 1,0-1 9,0 1-3,0 0-7,0 0 1,0-1 7,0 1-7,0 0 0,0 0 7,0 34 0,0-34 8,0 0-13,0 0 5,0-1-9,0 1 10,-35-35-7,35 35-3,0 0 10,0-1-9,0 1 8,0 35 1,-35-36-1,35 36-8,-35-1 9,35-34-7,0 35 6,0-35-1,0-1 2,0 1 23,0 0-32,0 0 32,0-1 6,0 1 308,0 0-343,0 0 11,0-1-6,0 1-7,0 0-1,0 0 1,0-1 0,0 1 0,0 0-1,0 0 1,-34-1 0,-1 1 10,35 0-14,0 0 4,0 0 11,0-1-15,0 1 4,0 0 7,0 0-7,0-1 0,0 1 7,0 0 1,-35-35-9,35 35 1,0-1-1,0 1 11,0 0-3,0 0 0,0-1-1,0 1 9,0-70 982,0 1-974,0-1 7,0 0-7,0 0 2,0 1-28,0-1 18,0 0 10,0 0-20,0 1 10,0-1 11,0 0 1,0 0 4,0 1 275,0-1-288,0 0-21,0-35 11,0 36-9,0-1 1,0-35-1,0 36 9,0-1-9,0 0 11,0 0-12,0 1 1,0-1 19,0 0-21,0 0 10,0 1 8,0-1-7,0 0-1,0 0-7,0 1 7,0-1-7,0 0-1,0 0 4,0-34 2,0 34 2,0-35-7,0 36 1,0-36 7,0 35-11,0-34 10,0 34 1,0 0-8,0 1 0,0-1 7,0 0 7,0 0 278,0 1-293,0-1 9,0 0-9,0 0 1,0-34 2,0-1 3,0 35-4,0 1-3,0-36 2,0 35 0,0-34-1,0 34 1,0 0 0,0 1 0,0-36-1,0 35 11,0 0-13,0 1 10,0-1-7,0 0 0,0 0 7,0 1-5,0-1-5,0 0 11,0 0 245,0 1-254,0-1 1,35 0 0,-35 0-1,0-34 3,0 34 4,0-34-7,0-1 9,0 35-9,0-34 9,35 34-9,-35 0 1,0 0 7,0 1 1,0-1-1,0 0-7,0 0 15,0 1-8,0-1 1,34 0-9,-34 0 1,0 1 7,0-1-7,0 0 1,35 35-2,-35-35 0,0 1 0,0-1 1,0 0 10,35 0-5,-35 0 2,0 1-7,0-1 7,0 0 9,35 35-17,-35-35 16,0 1-8,0-1 9,0 0 14,0 0 1,0 1-16,0-1-1,34 35-6,1-35 14,-35 0 8,0 1-22,35 34 0,-35-35-2,0 0 18,35 35-22,-35-35 10,0 0-12,34 1 22,1-1-6,-35 0-2,35 0 1,-35 1 23,35 34-38,0 0 7,-1 0 1,-34-35-9,35 35 9,0-35 7,0 0 0,-1 35-8,1 0 1,0-34-1,0 34 3,-1 0-13,1 0 10,0 0 8,35 0 0,-70-35-15,34 35 7,1 0-7,0 0 7,0 0 1,-1 0-1,1 0 0,0 0-7,0 0 8,0 0 9,-1 0-12,1 0 2,0 0 0,0 0 8,-1 0 0,1 0 8,0 0-13,0 0 12,-1 0 7,1 35 16,0-35-30,-35 34 1,0 1-1,35-35-8,-35 35 15,0 0 1,35-35-8,-35 34-15,0 1 7,0 0 16,0 0-8,0-1 0,0 1-8,34 0 24,-34 0-9,0 0 1,0-1-8,0 1 8,0 0 15,0 0-8,0-1-23,0 1 9,0 0 6,0 0-6,0-1-8,0 1-1,0 0 14,0 0-4,0-1-18,0 1 15,0 0 1,0 0 0,0 0-14,0-1 13,0 1 1,0 0 15,0 0-15,0-1-12,0 1 17,0 0-5,0 0 2,0-1-20,0 1 19,0 0-2,0 0-6,0-1-8,-34-34 9,34 35-11,0 0 9,0 0 0,0-1-7,0 1 15,-35-35-15,35 35 7,0 0 8,0 0-15,0-1 15,-35-34-16,0 35 16,35 0 1,0 0-9,0-1 8,-35-34-15,35 35 22,-34-35-20,34 35 5,0 0-2,-35-35-5,0 34 7,35 1 28,-35-35-30,35 35 23,-34 0-12,-1-1-1,0-34-8,35 35 0,-35-35 1,35 35-1,-34-35 1,34 35 6,-35-35-13,35 34-2,-35-34 8,0 0 0,35 35-7,-35-35 7,1 35 9,-1-35-2,0 0-13,35 35 6,-35-35 2,1 0 5,-1 0 0,0 0-5,0 0 5,0 0 1,1 0 8,-1 0-9,0 0 9,0 0 7,1 0-7,-1 0-8,0 0 15,0 0 8,1 0 0,-1 0-31,0 0 32,0 0 0,0 0-10,35-35-29,-34 35 1,-1 0 20,0 0 9,35-35-30,-35 35 15,1 0 23,34-35-28,-35 35-5,0 0 41,35-34-31,-35 34 46,35-35-62,0 0 223,-34 35 11,34-35-213</inkml:trace>
    </iact:actionData>
  </iact:action>
  <iact:action type="add" startTime="63036">
    <iact:property name="dataType"/>
    <iact:actionData xml:id="d1">
      <inkml:trace xmlns:inkml="http://www.w3.org/2003/InkML" xml:id="stk1" contextRef="#ctx0" brushRef="#br0">20236 3581 0,'0'35'1158,"0"-1"-1120,0 1 8,0 0-22,0 0 14,0 0-7,0-1 0,0 1-24,0 0 16,35-35-8,-35 35-7,0-1 7,0 1-7,0 0 7,0 0 0,0-1 1,0 1-9,0 0 1,35 0 7,-35-1 1,0 1-8,0 0 14,0 0 1,0-1 461,0 1-459,0 0-2,0 0-7,0 0-3,0-1-6,0 1 1,0 0 0,0 0 1,0-1-3,0 1 9,0 0-5,0 0 3,0 34 3,0-34-1,0 0 1,0 34-1,0-34 0,0 0 1,0 0-1,0-1-8,0 1 9,0 0-8,0 0 0,0-1 9,0 1-12,0 0 3,0 0-1,0-1 4,0 1 1,0 0-2,0 0-4,0-1 9,0 36 1,0-35-1,35 34 1,-35-34-1,0 0-8,0 0 1,0-1 0,0 1 0,0 0-1,0 0 2,0-1-3,0 1 2,0 35 0,0-1-1,0-34 2,0 0-2,0-1 1,0 1-1,0 0 2,0 0-3,0-1 2,0 1 0,0 0-1,0 35 10,0-36-3,0 1-6,0 0 0,0 34-1,0-34 9,0 35-9,0-36 8,0 36-7,0-35 3,0 34 1,0-34-4,0 0 0,0 0 1,0-1-2,0 1 0,0 0 8,0 0 0,0-1 1,0 1-9,0 0 17,0 0-9,0-1 386,0 1-396,0 0 11,0 0-9,0-1 9,0 1-9,0 0 1,0 0 2,0-1-5,0 1 11,0 35-9,0-35 9,0-1-6,0 1-5,0 0 3,0 0 7,0-1-6,0 1 5,0 0 1,0 0 1,0-1-1,0 1-5,-35 0-4,35 0 9,0-1-7,0 1 7,-35 0 0,35 0 1,-35-1-9,35 1 1,0 0 7,0 0 1,0 0-6,-34-1-5,34 1 10,0 0-7,0 0 7,0-1-7,0 1 0,0 0 1,-35 0 5,35-1-6,0 1 7,0 0-8,0 0 1,0-1 0,0 1 22,0 0 47,0 0-15,0-70 362,0 0-394,0 0-16,0 1 1,0-1 0,0 0 62,0 0-54,0 1 47,0-1-48,0 0-6,0 0 6,0 1 19,0-1-20,0 0-13,0 0 7,0 1 0,0-1 3,0 0 3,0 0 4,0 0-12,0 1 4,0-1-3,0 0 3,0 0 20,0 1 25,0-1 392,0 0-448,0 0 24,0 1-6,0-1-10,0 0-5,0 0 5,0 1 2,0-1 1,0 0-11,0 0 11,0 1-4,0-1-3,0 0 3,0 0 3,0 0 9,0 1-4,0-1-13,0 0 14,0 0 3,0 1-11,0-1 1,0 0 1,0 0-1,0 1 0,0-1-7,0 0 22,0 0 318,0 1-335,0-1-5,35 0 7,-35 0-5,0 1 3,0-1-5,0 0 7,0 0-7,0 0 2,0 1 3,0-1 3,0 0-9,0 0 1,0 1 9,34 34-11,-34-35 1,0 0 9,0 0-8,0 1 7,0-1 1,0 0-9,0 0 8,0-34 2,0 34-3,0 0 3,0 0-11,0 1 17,0-1-5,0 0 2,0 0 448,0 1-460,0-1 0,35 0 9,-35 0-11,0 1 9,0-1-7,0 0 9,0 0-4,0 1 3,0-1-9,0 0 11,0 0-5,0 1-5,0-1-1,0 0 9,0 0-9,0 0 1,0 1 7,0-1-7,0 0 0,0 0-1,0 1 1,0-1 8,0 0-9,0 0 1,0-34 7,0 34 1,0 0 6,0 1 1,0-1 239,0 0-239,0 0-16,0-34 8,0 34-4,0 0-6,0 0 2,0 1 1,0-1 0,0 0 0,0 0-1,0 1 1,0-1 0,0 0 0,0 0-1,0 1 18,0-1-4,0 0 2,0 0 8,0 1-8,0-1 15,0 0-30,0 0 30,0 0-15,0 1 0,0-1-14,35 0 13,-35 0 9,0 1 7,0-1-15,0 0 23,0 0-15,0 1 0,0-1 0,0 0-17,35 0 17,-35 1-8,34 34 0,-34-35-8,35 35-7,-35-35 9,35 35 28,-35-35-36,35 35 27,-35-34-10,34 34-21,1 0 10,0 0 1,0-35-1,0 35 1,-1 0-1,1 0-7,-35-35 2,35 35 5,0 0-2,-1 0 2,1 0-5,0 0 11,0 0-6,-35-35-7,35 35 9,-1 0-11,1 0 12,0 0-5,0 0 2,-1 0-7,1 0 7,0 0 0,34 0 1,-34 0-1,0 0 0,0 0 1,0 0-8,-1 0 15,1 0-6,0 0-1,0 0-3,-1 0 2,1 0 10,0 0-4,0 0-13,-1 0 15,-34 35-15,35-35-1,0 35 16,0-35-15,0 0 15,-35 35-8,34-35-7,1 0 22,-35 34-22,35-34 0,0 0 22,-35 35-19,0 0-6,34-35 12,-34 35 4,35-35-13,-35 34 2,35-34-5,-35 35 3,0 0 0,0 0 9,35-35-10,-35 34 0,0 1 15,0 0 1,34 0-15,-34-1 9,0 1 12,0 0-6,0 0-8,0-1 10,0 1-4,0 0 11,0 0-25,35 0 16,-35-1-7,0 1 6,0 0-13,0 0 5,0-1 9,0 1-7,0 0 0,0 0-2,0-1 9,0 1 2,0 0-19,0 0 26,0-1-10,0 1 1,0 0-8,0 0 8,0 0 7,0-1-6,0 1-17,0 0 16,0 0-7,0-1 1,0 1-11,0 0 9,-35-35-7,35 35-1,-34-1 9,34 1-9,-35 0 9,0-35-1,35 35-7,-35-35 7,35 34-7,-34 1 7,-1 0 1,0 0-1,0-1 0,35 1-5,-34-35 3,-1 0-5,35 35 0,-35 0 22,0-35-7,35 35-15,-35-35 2,1 34 3,-1-34 18,35 35 15,-35-35-39,0 0 55,1 0-55,-1 0 24,0 0-16,0 35-7,1-35 0,-1 0 7,0 0 0,35 35-7,-35-35 61,0 0-61,1 0 62,-1 0-55,0 0 23,0 0-31,1 0 9,-1 0-1,0 0 24,0 0-9,1 0 24,-1 0 38,0 0-8,0 0-74,0 0 3,1 0 64,-1 0-62,0 0 1,0 0 48,1 0-44,-1 0 3,0 0 3,0 0-11,0 0 13,1 0 44,-1 0-13,0 0-36,0 0 53</inkml:trace>
    </iact:actionData>
  </iact:action>
</iact:actions>
</file>

<file path=ppt/ink/inkAction2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6T11:17:41.36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52950">
    <iact:property name="dataType"/>
    <iact:actionData xml:id="d0">
      <inkml:trace xmlns:inkml="http://www.w3.org/2003/InkML" xml:id="stk0" contextRef="#ctx0" brushRef="#br0">15508 3477 0,'0'34'866,"0"1"-782,0 0-53,0 0 107,0-1 15,0 1-91,0 0-24,34-35 1,-34 35 7,0 0 46,35-35-69,-35 34 23,0 1 23,0 0-39,35-35 18,-35 35-41,0-1 32,0 1-16,0 0-9,0 0 17,0-1-16,0 1 8,0 0-6,0 0 13,0-1-8,0 1 16,0 0-22,0 0 31,0-1 5,0 1 2,0 0-31,0 0 24,0 0 6,0-1-15,0 1-15,0 0 16,0 0 667,0-1-668,0 1-23,0 0 10,0 0-4,0-1 10,0 1-23,0 0 15,0 0 7,0-1 16,0 1 1,0 0-25,0 0 24,0 0-7,0-1 7,0 1-23,0 0 24,0 0-2,0-1 2,0 1-25,0 0 16,0 0 1,0-1 0,0 1-17,0 0 18,0 0-18,0-1 10,0 1-18,0 0 32,0 0 0,-35-35-31,35 34 8,-35-34-8,35 35-7,0 0 32,0 0 5,0 0 1,0-1-16,0 1 17,0 0-1,0 0 53,0-1-22,-34-34-62,34 35 1,0 0 29,0 0 17,0-1-8,0 1-31,0 0 53,0 0 500,0-1-530,0 1-23,0 0 23,0 0 1,0-1-2,0 1-30,0 0 16,0 0 8,0 0-7,0-1-17,0 1 30,-35-35-29,35 35 6,0 0 17,0-1-24,-35 1 23,35 0-15,0 0 0,0-1-15,0 1 30,-35 0-6,35 0-3,0-1-13,0 1 14,0 0 9,-35-35-24,35 35 16,0 0 15,0-1-23,0 1 16,0 0 6,0 0 1,0-1-22,0 1 14,0 0-15,0 0 23,-34-1-23,34 1 15,0 0 8,0 0-7,0-1-16,0 1 23,0 0 0,0 0 1,0-1-24,0 1 22,0 0 85,-35-35-99,35 35 92,-35-35 231,35-35-294,0 0-45,0 0 10,0 1-18,0-1 15,0 0-7,0 0 9,0 1-17,0-1 17,0 0 6,0 0 1,0 1-16,0-1 31,0 0-23,0 0 15,0 1-15,0-1 16,0 0-1,0 0-6,35 35-18,-35-34-6,0-1 15,0 0 0,0 0 15,0 0-22,0 1 23,35 34-23,-35-35-10,0 0 17,0 0-15,0 1 16,0-1 5,34 0 2,-34 0-22,0 1 21,0-1-7,35 35-16,-35-35 24,35 0-7,-35 1 5,35-1 10,-35 0-1,0 0 1,0 0-16,0 1 24,35 34-33,-35-35 17,0 0 22,0 0-30,34 35 8,-34-34-23,35 34 7,-35-35 8,0 0 16,0 0-17,35 35-14,-35-34 31,35 34-9,-35-35-7,34 35 16,-34-35-32,0 0 9,35 35-9,-35-34 32,35 34-24,-35-35 8,0 0 15,35 35-30,-35-35 9,34 35 20,-34-34-30,35 34 9,0 0 7,-35-35-8,35 35 1,0 0 22,-35-35-30,34 0 31,1 35-17,0 0 16,0 0-7,-1 0-8,-34-35-15,35 35 16,0 0 29,0 0 8,-1 0 8,1 0-46,0 0 54,0 0 15,0 0-8,-1 0-21,1 0 51,0 0-45,0 0 61,-1 0-76,1 0 107,-35 35-107,0 0-24,35-35 16,-35 35 0,0 0 8,0-1 8,0 1-32,35-35-21,-35 35 44,0 0 0,34-35 16,-34 34-22,0 1-9,0 0 31,0 0-14,0-1-1,0 1-33,0 0 27,0 0-4,0-1 2,0 1-14,0 0 13,0 0 1,0-1 8,0 1-16,0 0 31,0 0 1,0 0 6,0-1-7,0 1-46,0 0 61,0 0-22,0-1-1,0 1-38,0 0 23,0 0 0,0-1 8,0 1-31,0 0 23,0 0 9,0-1 5,0 1-37,0 0 39,0 0-7,0 0 20,0-1-44,0 1 62,0 0-18,0 0-12,0-1-33,0 1 23,0 0-7,0 0 0,-34-35-30,34 34-1,0 1 31,0 0 606,0 0-583,0-1-21,0 1 58,0 0 9,0 0-38,34-35-54,1 0 61,0 0-21,0 0-11,0 0-13,-1 0 45,1 0 8,0 0-23,0 0-46,-1 0 40,1 0-11,-35-35-13,35 35-23,-35-35 45,35 35-39,-35-35 9,35 35-23,-35-34 7,34 34 24,-34-35-32,35 0 47</inkml:trace>
    </iact:actionData>
  </iact:action>
  <iact:action type="add" startTime="71849">
    <iact:property name="dataType"/>
    <iact:actionData xml:id="d1">
      <inkml:trace xmlns:inkml="http://www.w3.org/2003/InkML" xml:id="stk1" contextRef="#ctx0" brushRef="#br0">20097 2747 0,'0'34'804,"0"1"-765,0 0-24,0 0 16,0-1-24,0 1 16,0 0 1,0 0-2,0 0-7,0-1 9,0 1-1,0 0 0,0 0 1,0-1 21,0 1-7,0 0 9,0 0-25,0-1 16,0 1 2,35-35-3,-35 35-29,0 0 15,0-1 31,0 1-8,35 0-16,-35 0-22,0-1 15,0 1 15,0 0 1,0 0-15,0 0 21,0-1 9,0 1 7,0 0-15,0 0-6,0-1 495,0 1-489,0 0-14,0 0-17,0-1 16,0 1-9,0 0 9,0 0-8,0-1 0,0 1 0,0 0 8,0 0-8,0-1 8,0 1-8,0 0 9,35 0-19,-35 0 10,0-1-7,0 1 16,0 0-26,0 0 32,0-1-7,0 1-7,0 0-9,0 0 8,0-1 15,34-34-30,-34 35 7,0 0 16,0 0-16,0-1 16,0 1-1,0 0 10,0 0 427,0 0-421,0-1-8,0 1-15,0 0-8,0 0 9,0-1-1,0 1 0,0 0-16,0 0 9,0-1 7,0 1-8,0 0 2,0 0-2,0-1 7,0 1-15,0 0 9,0 0-9,0-1 16,0 1-14,0 0 5,0 0 2,35 0-1,-35-1-7,0 1 7,0 0 8,0 0-6,0-1-11,0 1 17,0 0-7,0 0 0,0-1-9,0 1 8,0 0 2,0 0-3,0-1-6,35 1 14,-35 0-6,0 0 7,0-1-16,0 1 16,0 0 0,0 0 1,0 0-17,0-1 16,0 1 8,0 0 7,0 0-30,0-1 38,0 1-8,0 0 1,0 0-32,0-1 31,0 1 1,0 0 0,0 0-17,0-1 1,0 1 8,0 0 0,0 0 7,0 0-30,0-1 30,0 1-15,0 0 8,0 0 338,0-1-324,0 1-22,0 0 8,0 0-16,0-1 16,0 1-8,0 0 23,0 0-22,0-1 21,0 1 1,0-70 691,0 1-691,0-1-23,0 0 30,0 0-7,0 1-7,0-1-16,0 0 15,0 0 1,0 1-24,0-1-7,0 0 15,0 0 7,0 1 1,0-1-15,0 0 7,0 0 7,0 0-6,0 1-17,0-1 16,0 0-8,0 0 9,0 1-10,0-1-2,0 0 8,0 0 10,0 1-7,0-1-7,0 0 22,0 0-8,0 1 1,0-1-8,0 0 17,0 0-9,0 0-1,0 1-8,-35-1 16,35 0-15,0 0 8,-35 1-23,35-1 15,0 0 8,0 0-16,0 1 0,0-1 8,0 0 8,0 0-1,0 1-22,0-1 23,0 0-1,0 0-7,0 1-7,0-1 444,0 0-429,0 0-8,0 0 0,0 1-8,0-1 1,0 0 22,0 0-15,0 1-8,0-1 16,0 0 16,0 0-2,0 1-29,0-1 29,35 35-29,-35-35 15,35 35 0,-35-35-9,0 1 2,35 34-9,-35-35 15,34 35 1,-34-35-8,35 35-8,0-35 24,-35 1-16,35 34-8,-1-35 16,1 35-8,0 0-14,-35-35 5,35 35-7,0 0 9,-1 0-1,1-35 1,0 35-1,0 0 8,-1-35 0,1 35-15,0 0 15,0 0-8,0 0 0,-1 0-6,1 0 13,0 0-7,0 0 8,-1 0-15,1 0 15,0 0-8,0 0 1,-1 0-1,1 0 8,0 0-6,0 0 6,0 0-9,-1 0 16,1 0 1,0 0 0,0 35-16,-1-35 16,-34 35 0,35-35-24,0 0 16,-35 35 0,35-35-15,-1 0 15,-34 35 0,35-35-7,-35 34-8,35-34 22,-35 35-15,35-35 10,0 35-4,-1 0 33,-34-1-31,35-34 8,-35 35-16,35-35 16,-35 35-23,35-35 16,-35 35-10,0-1 9,34-34-8,-34 35 1,0 0 6,35-35-6,-35 35-1,0-1 0,0 1 16,0 0 1,0 0-10,0-1 1,0 1 9,0 0-9,0 0-2,0 0-4,0-1-9,35 1 7,-35 0 7,0 0 9,0-1-23,0 1 15,0 0 15,0 0-8,0-1-14,0 1 15,35-35-23,-35 35 14,0 0 17,0-1-24,0 1 16,0 0 7,0 0 0,34-35-29,-34 34-3,0 1 10,0 0 15,0 0 0,0 0-15,0-1 13,0 1 17,0 0 0,0 0-15,0-1 15,0 1 476,0 0-491,0 0-15,0-1 6,0 1 16,0 0 8,0 0-14,0-1-10,0 1 24,0 0 0,0 0 8,0 0-31,0-1 15,35-34-7,-35 35-8,0 0 23,0 0-22,0-1 21,0 1 1,35-35-15,-35 35-16,0 0 8,0-1 23,0 1-7,0 0 6,0 0-14,0-1 69,35-34-77,-35 35 31,35-35 16,-35 35-25,34-35-38,-34 35 16,35-35 9,0 0-10,0 0 32,-1 0 15,1 0 15,0 0-61,0 0 40,0 0-18,-35-35-13,0 0-10,34 35-15,-34-35 64,35 35-34,0-34 70,-35-1-75</inkml:trace>
    </iact:actionData>
  </iact:action>
</iact:actions>
</file>

<file path=ppt/ink/inkAction3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2-06T11:17:41.36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act:action type="add" startTime="35243">
    <iact:property name="dataType"/>
    <iact:actionData xml:id="d0">
      <inkml:trace xmlns:inkml="http://www.w3.org/2003/InkML" xml:id="stk0" contextRef="#ctx0" brushRef="#br0">16620 5041 0,'0'35'1780,"0"0"-1734,0-1-15,0 1-15,0 0 6,0 0 9,0-1-1,0 1-7,0 0 760,0 0-745,0-1 31,0 1-23,0 0 115,0 0-54,0-1-44,-35-34-49,35 35-6,0 0 38,-34-35-23,34 35-8,0-1 8,0 1-7,-35 0 0,35 0 6,0 0-6,0-1-9,-35 1 9,35 0-1,0 0 1,0-1 0,0 1-2,0 0 1,0 0 0,0-1-7,0 1 15,0 0-15,0 0 9,0-1-11,0 1 18,0 0 351,0 0-344,0-1-24,0 1 17,0 0-17,0 35 8,0-36 2,0 1-11,0 0 2,0 0 0,-35 34 8,35-34-2,0 0 3,0-1-3,0 1-6,0 0 7,0 0 16,0-1 15,0 1-31,0 0 23,0 0 9,0 0-9,0-1-31,-34-34 9,34 35 1,0 0-4,0 0 10,0-1-15,0 1 16,0 0-2,-35 0 9,35-1-16,0 1 8,0 0 1,0 0-2,0-1 9,0 1-23,0 0 22,0 0-14,0-1 7,0 1-16,0 0 17,0 0-2,0 0 2,0-1-2,0 1 2,0 0 14,0 0-7,0-1-16,0 1 23,0 0 8,0 0-7,0-1-15,0 1 22,0 0 6,0 0 2,0-1-31,0 1 77,0 0-23,35-35 53,-35 35-113,34-35 5,1 0 54,-35 34 1,35-34-54,0 0 69,-1 0-53,1 0 37,0 0 16,0 0-8,-1 0-45,1 0 22,0 0-6,0 0 5,0 0-29,-35-34-8,34 34 23,-34-35-15,35 35 23,-35-35-39,35 35 31,-35-35-28,35 35-5,-35-34 10,34 34 23,-34-35-23,0 0 46,35 35-61,-35-35 61,0 1 62,35 34-117,-35-35 25,35 35 191,0 0-192,-35-35-29,34 35 197,-34-35-182,0 1 14</inkml:trace>
    </iact:actionData>
  </iact:action>
  <iact:action type="add" startTime="44642">
    <iact:property name="dataType"/>
    <iact:actionData xml:id="d1">
      <inkml:trace xmlns:inkml="http://www.w3.org/2003/InkML" xml:id="stk1" contextRef="#ctx0" brushRef="#br0">16690 3894 0,'0'-35'77</inkml:trace>
    </iact:actionData>
  </iact:action>
  <iact:action type="add" startTime="46752">
    <iact:property name="dataType"/>
    <iact:actionData xml:id="d2">
      <inkml:trace xmlns:inkml="http://www.w3.org/2003/InkML" xml:id="stk2" contextRef="#ctx0" brushRef="#br0">20410 4241 0,'0'35'1350,"0"0"-1327,0 0 1,0-1-17,0 1 16,0 0 0,0 0-8,0 0-7,0-1 7,0 1 0,0 0 8,0 0-15,0-1 8,0 1-1,0 35 1,0-36-2,0 1 2,0 35-1,0-36 0,0 1 1,0 0-9,0 35 16,0-36-15,0 1 368,0 0-360,0 0-1,0-1 9,0 1-10,0 0 9,0 0-14,0-1 13,0 1-7,0 0 1,0 0-8,0-1 6,0 1 2,0 0-1,0 0-7,0-1 8,0 36 6,0-35 1,0 34-7,0-34 0,0 0-2,0 0 3,0-1-11,0 1 17,0 35-7,-35-70-9,35 34 1,0 1 15,0 0-15,0 0 8,0-1-8,0 36 14,-34-70-14,34 35-1,0-1 8,0 1-7,0 0 354,0 0-332,0 34-8,0-34-6,0 0-1,0 0-7,0-1 0,0 1 7,0 35 0,0-36 1,0 1-1,0 0-7,0 0 7,0 34 1,0-34 6,0 0-6,0 0-1,0-1 0,0 1 2,0 0-11,0 0 2,-35-35 0,35 34-1,0 1 1,0 0 0,0 0 7,-35-1 0,35 1 2,0 35-3,0-36 3,0 1-3,0 0 1,0 0-7,-35-35-1,35 34 9,0 1 7,0 0 1,0 0-18,0 0 18,-34-35-9,34 34 2,0 1 13,0 0-16,0 0 9,0-1 10,0 1-11,0 0 0,0 0-7,0-1 8,0 1 8,0 0 0,0 0-16,0-1 23,0 1 2,0 0-3,0 0-21,0-1 22,0 1 8,0 0-8,0 0-15,34-35 8,-34 35-15,0-1 53,35-34-38,-35 35 14,35-35 155,0 0-108,-1 0-8,1 0-53,0 0 47,0 0-3,-1 0 25,1 0-84,0 0 37,0 0-30,0 0 16,-1 0-17,1 0 25,0 0 15,0-35-2,-1 35-37,-34-34 23,35 34-38,0 0 62,-35-35-33,35 35-14,-35-35-14,35 35 21,-35-35 1,34 35-8,-34-35 23,35 35-39,-35-34 33,35 34-26,0 0 9,-35-35-15,0 0 31,34 35-25,-34-35 25,35 35-23,-35-34 15,35-1-9,0 0 56,-35 0-33,34 35 8</inkml:trace>
    </iact:actionData>
  </iact:action>
  <iact:action type="add" startTime="54640">
    <iact:property name="dataType"/>
    <iact:actionData xml:id="d3">
      <inkml:trace xmlns:inkml="http://www.w3.org/2003/InkML" xml:id="stk3" contextRef="#ctx0" brushRef="#br0">20341 2886 0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5DF44-1A3C-4C5A-907F-E03782FE5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3384CA-9DA3-4283-A3B6-AEA0AC3D8A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9E0FA-2C4E-4D66-A4C5-B099A249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99BC-70FD-47AA-BC9D-60BBB6D69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1B9C10-3780-4975-BA0E-F8E3082BC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3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8DC00-6BBA-45AD-8DC1-4A47D2E16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8735B3-BF1E-4E19-A8BF-D7DC86F3B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E47B9-4BA1-4F60-861E-BDD18CB37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37A67-ABF8-4627-9D12-72429AAF2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21D4-ACBA-48EF-BF37-A8F9DDB1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325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7DE3D-CB64-48C7-87FA-3034818C0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7B3CD2-4CCC-4605-98CF-8857161C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D8233-401F-420A-8A2D-0D62786A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D4A62-2D77-4E21-B70A-FC7FE2B0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A477-AF2D-4B7F-921E-9E81706EC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073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D54B4-2F47-410D-BE75-E87E581DD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716F-488F-4ABF-B21D-0EACA6153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47D052-1591-4C89-A6C0-4FF19CF2C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5E9A9-2A58-4F4F-8919-A0E9641BE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B118D-C7DD-46C1-9F5E-CD94085B7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83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FC347-F879-4B45-A318-BA0B6AFEB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6D5EE-1995-40A9-AB6D-9B7783EB3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ACC971-368B-4112-998F-50CD45ACD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FF6B4-60A7-472E-8690-33C0E55B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B571F-37BB-4443-B1FB-81FE2212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9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3C1D-6DAC-4C48-BA9C-B36E89802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A06633-9251-49C3-97A2-43795EC4BF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F126C7-E805-4BC9-B03F-7B2D11DEF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9AC29-B453-490B-9ACF-F8773619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CA6A5-A752-48A6-8331-54EDFDF2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D6C6CD-C0FC-44B2-8DFF-0B8DC889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52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D733B-FF69-4FB7-8B80-3D6483AA2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E95D3-019A-4758-A13B-2365B9E3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71586F-24C7-4154-B22D-1F35378F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5A32F8-2A72-4EB0-80F4-550ED46FC5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97CE1-7574-4DF7-A6E5-B07180B90A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D9CD9-A57C-4E2C-B1C5-DEA35FF8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24BCBE-8605-4FDA-9165-F3AB2606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F8FE3F-3BAF-4A51-95CA-2DE6B1CA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94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90CD-08FE-4A72-B0AD-F56753673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FD5F6D-FF88-4AA8-8E95-8E888FC46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1709E1-ABE6-459B-AFFC-3838E8ACD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4A94DD-845C-49B4-AD99-8BB26CB2F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23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9A7F30-2D22-4FC6-800D-083D199EE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D72E3-7D79-4AE2-A992-DBFD86EA8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EA1F6-6EC4-4D8C-8CA7-969F7EBDF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278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D4FE-2108-4A1A-9B1F-BD442B29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C2785-27C1-4099-AA48-4D364890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F29B91-1835-48DB-9E7A-B9619756A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30DB45-7BF1-4320-BD36-0898EEF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36D255-D5FA-48DE-8BEB-A6E951BD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2986-9951-4F51-B9D4-3E8D20220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76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7A90-3D60-42A8-B6B5-93B48C852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85E197-436E-4105-8685-5F567FEFEA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5A8C8-74DC-4E2C-82F9-25274115A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BFA22-C08E-43A1-9105-806921D2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6AC6-EA4C-4FC4-8DB8-E239C6AF5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296232-AB36-4B8E-AADC-935613ED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4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2CFFCB-8394-40C4-9FC1-3E903197C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8EBFF-6CF7-4736-9D33-FDF1DF2F8A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3E96A-EED8-4D40-8FE3-0C9CC162AE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06453-B618-48D9-971E-A2D4C23DF9EC}" type="datetimeFigureOut">
              <a:rPr lang="en-GB" smtClean="0"/>
              <a:t>06/02/2021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4AD17-98E2-4E2D-8DD4-9EBF7D827D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C6B1C-1632-4741-9217-327954D272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DD8C3-9CF5-41A4-B043-D06945FFB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4166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5" Type="http://schemas.microsoft.com/office/2011/relationships/inkAction" Target="../ink/inkAction1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5" Type="http://schemas.microsoft.com/office/2011/relationships/inkAction" Target="../ink/inkAction2.xml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microsoft.com/office/2011/relationships/inkAction" Target="../ink/inkAction3.xml"/><Relationship Id="rId4" Type="http://schemas.openxmlformats.org/officeDocument/2006/relationships/image" Target="../media/image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26DD3C-B9AC-44F3-87E1-89EA29AD03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1BB8D4-7736-40C5-AA68-7310DB1E2233}"/>
              </a:ext>
            </a:extLst>
          </p:cNvPr>
          <p:cNvSpPr txBox="1"/>
          <p:nvPr/>
        </p:nvSpPr>
        <p:spPr>
          <a:xfrm>
            <a:off x="3108960" y="1951158"/>
            <a:ext cx="649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Owls class home learning </a:t>
            </a:r>
          </a:p>
          <a:p>
            <a:pPr algn="ctr"/>
            <a:r>
              <a:rPr lang="en-GB" sz="4000" dirty="0"/>
              <a:t>Monday 8th February</a:t>
            </a:r>
          </a:p>
          <a:p>
            <a:pPr algn="ctr"/>
            <a:r>
              <a:rPr lang="en-GB" sz="4000" dirty="0"/>
              <a:t>Handwriting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BE12513-D3D7-4DFF-AF52-F959E6C074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35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267"/>
    </mc:Choice>
    <mc:Fallback>
      <p:transition spd="slow" advTm="212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BE5FA-F7A0-4056-B644-507BE0A040FB}"/>
              </a:ext>
            </a:extLst>
          </p:cNvPr>
          <p:cNvSpPr txBox="1"/>
          <p:nvPr/>
        </p:nvSpPr>
        <p:spPr>
          <a:xfrm>
            <a:off x="2124221" y="267287"/>
            <a:ext cx="10635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How to hold your pencil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06438-7850-43DC-A918-B7CA5A34F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823" y="1493848"/>
            <a:ext cx="8989254" cy="5123875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C1CAD67-FAC2-4163-A3C0-1FF29475B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78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603"/>
    </mc:Choice>
    <mc:Fallback>
      <p:transition spd="slow" advTm="196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902E0C-7685-49BC-9A0A-EF471B496C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034" y="739003"/>
            <a:ext cx="5433391" cy="51537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DA09C76-9EC8-456E-9D5C-B34D5686927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720400" y="1289160"/>
              <a:ext cx="2278440" cy="201528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DA09C76-9EC8-456E-9D5C-B34D5686927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11040" y="1279800"/>
                <a:ext cx="2297160" cy="2034000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808D63C-86AD-4C8B-AD46-ED5FF01A8D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220"/>
    </mc:Choice>
    <mc:Fallback>
      <p:transition spd="slow" advTm="852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F182A0-68EC-4B7E-8A97-21C869918E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774" y="720687"/>
            <a:ext cx="5724939" cy="53424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F5EB49E-F7E4-4A1D-8371-9A76B17BC798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495040" y="988920"/>
              <a:ext cx="2691720" cy="18399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F5EB49E-F7E4-4A1D-8371-9A76B17BC79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85680" y="979560"/>
                <a:ext cx="2710440" cy="18586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B259351-7D46-43C1-89E5-7116B47AF2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97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60"/>
    </mc:Choice>
    <mc:Fallback>
      <p:transition spd="slow" advTm="919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A8A4E-4E76-456B-A636-0041D7C655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65" y="631298"/>
            <a:ext cx="5287617" cy="513867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3ADDEA2-B340-42D1-8C32-D29F9686D437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5895720" y="1038960"/>
              <a:ext cx="1765080" cy="209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3ADDEA2-B340-42D1-8C32-D29F9686D43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86360" y="1029600"/>
                <a:ext cx="1783800" cy="210888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63A1E67-E562-46A8-B522-A8607D6B3A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14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938"/>
    </mc:Choice>
    <mc:Fallback>
      <p:transition spd="slow" advTm="60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13</Words>
  <Application>Microsoft Office PowerPoint</Application>
  <PresentationFormat>Widescreen</PresentationFormat>
  <Paragraphs>4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Geraldine O'Marah</cp:lastModifiedBy>
  <cp:revision>14</cp:revision>
  <dcterms:created xsi:type="dcterms:W3CDTF">2021-01-08T11:55:18Z</dcterms:created>
  <dcterms:modified xsi:type="dcterms:W3CDTF">2021-02-06T11:25:36Z</dcterms:modified>
</cp:coreProperties>
</file>