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1" r:id="rId6"/>
    <p:sldId id="278" r:id="rId7"/>
    <p:sldId id="268" r:id="rId8"/>
    <p:sldId id="279" r:id="rId9"/>
    <p:sldId id="270" r:id="rId10"/>
    <p:sldId id="277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hyperlink" Target="https://www.online-stopwatch.com/full-screen-stopwatch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4aXdv3JBR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Monday 8</a:t>
            </a:r>
            <a:r>
              <a:rPr lang="en-GB" b="1" baseline="30000" dirty="0" smtClean="0"/>
              <a:t>th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211" y="3968295"/>
            <a:ext cx="1221332" cy="12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1757"/>
            <a:ext cx="4023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Main outcome of the session:</a:t>
            </a:r>
          </a:p>
          <a:p>
            <a:endParaRPr lang="en-GB" sz="3000" b="1" dirty="0" smtClean="0"/>
          </a:p>
          <a:p>
            <a:r>
              <a:rPr lang="en-GB" sz="3000" dirty="0" smtClean="0"/>
              <a:t>To write a paragraph to explain what is special about these animals and why humans should protect them.</a:t>
            </a:r>
            <a:endParaRPr lang="en-GB" sz="3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8034" y="4412433"/>
            <a:ext cx="908504" cy="9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878" y="286303"/>
            <a:ext cx="16470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Re-read one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pages: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‘Indian Wolves’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or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‘Indian Leopards’.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We are going to play the game ‘Just a Minute’ on the next slide!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86" y="118186"/>
            <a:ext cx="4754880" cy="6659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66" y="118186"/>
            <a:ext cx="4693920" cy="665497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05" y="4256621"/>
            <a:ext cx="925921" cy="9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97" y="400594"/>
            <a:ext cx="115759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Can you tell me everything you know about your chosen animal: either the Indian Wolves or the Indian Leopards?</a:t>
            </a:r>
          </a:p>
          <a:p>
            <a:endParaRPr lang="en-GB" sz="4000" b="1" dirty="0"/>
          </a:p>
          <a:p>
            <a:r>
              <a:rPr lang="en-GB" sz="4000" dirty="0" smtClean="0"/>
              <a:t>Set a 1 minute timer – you have one minute to tell me everything you know!</a:t>
            </a:r>
            <a:endParaRPr lang="en-GB" sz="4000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9" y="4460694"/>
            <a:ext cx="4052778" cy="19357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4998" y="5952700"/>
            <a:ext cx="6358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5"/>
              </a:rPr>
              <a:t>https://www.online-stopwatch.com/full-screen-stopwatch</a:t>
            </a:r>
            <a:r>
              <a:rPr lang="en-GB" sz="2000" dirty="0" smtClean="0">
                <a:hlinkClick r:id="rId5"/>
              </a:rPr>
              <a:t>/</a:t>
            </a:r>
            <a:endParaRPr lang="en-GB" sz="2000" dirty="0" smtClean="0"/>
          </a:p>
          <a:p>
            <a:endParaRPr lang="en-GB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4954" y="4012075"/>
            <a:ext cx="1317571" cy="13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1" y="165462"/>
            <a:ext cx="117739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>
                <a:solidFill>
                  <a:prstClr val="black"/>
                </a:solidFill>
              </a:rPr>
              <a:t>Activity </a:t>
            </a:r>
            <a:r>
              <a:rPr lang="en-GB" b="1" dirty="0" smtClean="0">
                <a:solidFill>
                  <a:prstClr val="black"/>
                </a:solidFill>
              </a:rPr>
              <a:t>2</a:t>
            </a:r>
            <a:endParaRPr lang="en-GB" b="1" dirty="0">
              <a:solidFill>
                <a:prstClr val="black"/>
              </a:solidFill>
            </a:endParaRPr>
          </a:p>
          <a:p>
            <a:r>
              <a:rPr lang="en-GB" sz="6000" b="1" dirty="0" smtClean="0"/>
              <a:t>What problems does your animal face?</a:t>
            </a:r>
          </a:p>
          <a:p>
            <a:endParaRPr lang="en-GB" sz="6000" b="1" dirty="0" smtClean="0"/>
          </a:p>
          <a:p>
            <a:r>
              <a:rPr lang="en-GB" sz="6000" b="1" dirty="0" smtClean="0"/>
              <a:t>Why should your animal be protected?</a:t>
            </a:r>
          </a:p>
          <a:p>
            <a:endParaRPr lang="en-GB" sz="3000" b="1" dirty="0"/>
          </a:p>
          <a:p>
            <a:r>
              <a:rPr lang="en-GB" sz="3000" dirty="0" smtClean="0"/>
              <a:t>Take some time and have a think about the above questions. Jot down some ideas. </a:t>
            </a:r>
            <a:endParaRPr lang="en-GB" sz="3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3891" y="1677942"/>
            <a:ext cx="1272086" cy="12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122" y="242569"/>
            <a:ext cx="11296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Write a paragraph about your chosen animal (either the Indian wolves or the Indian leopards) explaining why they should be protected. </a:t>
            </a:r>
            <a:r>
              <a:rPr lang="en-GB" b="1" dirty="0">
                <a:solidFill>
                  <a:prstClr val="black"/>
                </a:solidFill>
              </a:rPr>
              <a:t>Please include modal verbs.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 smtClean="0">
                <a:solidFill>
                  <a:srgbClr val="FF0000"/>
                </a:solidFill>
                <a:latin typeface="Calibri" panose="020F0502020204030204"/>
              </a:rPr>
              <a:t>Things to help you: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	</a:t>
            </a:r>
            <a:endParaRPr kumimoji="0" lang="en-GB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55" y="1970416"/>
            <a:ext cx="5303520" cy="2008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14" y="1970416"/>
            <a:ext cx="1493553" cy="1078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70994"/>
          <a:stretch/>
        </p:blipFill>
        <p:spPr>
          <a:xfrm>
            <a:off x="10403601" y="1489064"/>
            <a:ext cx="1588100" cy="5163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277"/>
          <a:stretch/>
        </p:blipFill>
        <p:spPr>
          <a:xfrm>
            <a:off x="7762638" y="1489064"/>
            <a:ext cx="2725032" cy="96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22" y="4306234"/>
            <a:ext cx="7962900" cy="2438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7793" y="2821825"/>
            <a:ext cx="1300389" cy="13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712" y="443057"/>
            <a:ext cx="1097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884A3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37" y="116160"/>
            <a:ext cx="8096340" cy="66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5991" y="6308079"/>
            <a:ext cx="328166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https://youtu.be/N4aXdv3JBR4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45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658CA3-33DC-451E-A006-E4413807EAD7}">
  <ds:schemaRefs>
    <ds:schemaRef ds:uri="http://schemas.openxmlformats.org/package/2006/metadata/core-properties"/>
    <ds:schemaRef ds:uri="http://purl.org/dc/dcmitype/"/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D7FC3C2-2F07-41D4-850F-319D27465D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1BBD5-03AD-4C3C-BCA3-748C91D655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224</Words>
  <Application>Microsoft Office PowerPoint</Application>
  <PresentationFormat>Widescreen</PresentationFormat>
  <Paragraphs>28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146</cp:revision>
  <dcterms:created xsi:type="dcterms:W3CDTF">2020-07-13T10:58:18Z</dcterms:created>
  <dcterms:modified xsi:type="dcterms:W3CDTF">2021-02-05T14:39:41Z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