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72" r:id="rId3"/>
    <p:sldId id="281" r:id="rId4"/>
    <p:sldId id="274" r:id="rId5"/>
    <p:sldId id="280" r:id="rId6"/>
    <p:sldId id="279" r:id="rId7"/>
    <p:sldId id="277" r:id="rId8"/>
    <p:sldId id="267" r:id="rId9"/>
    <p:sldId id="278" r:id="rId10"/>
    <p:sldId id="269" r:id="rId11"/>
    <p:sldId id="260" r:id="rId12"/>
    <p:sldId id="264" r:id="rId13"/>
    <p:sldId id="275" r:id="rId14"/>
    <p:sldId id="262" r:id="rId15"/>
    <p:sldId id="27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D610A-A631-4428-A94C-BA8C05B36BCA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C2874-1D60-429C-ABD3-36465C2A0F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749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C2874-1D60-429C-ABD3-36465C2A0FB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242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044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156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903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06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821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439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959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617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509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542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393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512AE-7288-4A03-905D-4CDE759524DC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265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9399" y="471054"/>
            <a:ext cx="9144000" cy="1213873"/>
          </a:xfrm>
        </p:spPr>
        <p:txBody>
          <a:bodyPr/>
          <a:lstStyle/>
          <a:p>
            <a:r>
              <a:rPr lang="en-GB" b="1" u="sng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406" y="2404946"/>
            <a:ext cx="9144000" cy="1655762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 smtClean="0"/>
              <a:t>08.02.21</a:t>
            </a:r>
            <a:endParaRPr lang="en-GB" b="1" dirty="0"/>
          </a:p>
          <a:p>
            <a:endParaRPr lang="en-GB" b="1" dirty="0"/>
          </a:p>
          <a:p>
            <a:r>
              <a:rPr lang="en-GB" sz="4000" b="1" dirty="0" smtClean="0"/>
              <a:t>    Area of a Triangle</a:t>
            </a:r>
            <a:endParaRPr lang="en-GB" sz="4000" b="1" dirty="0"/>
          </a:p>
          <a:p>
            <a:endParaRPr lang="en-GB" b="1" dirty="0"/>
          </a:p>
        </p:txBody>
      </p:sp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026" y="4304853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BD720D-550C-48E0-BC37-DC98286372C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6" y="230909"/>
            <a:ext cx="2231612" cy="19842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8998" y="751477"/>
            <a:ext cx="1962150" cy="1866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050" y="4304853"/>
            <a:ext cx="4296641" cy="247922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5489" y="2438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7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4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9" y="67174"/>
            <a:ext cx="1717962" cy="1150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5746" y="429754"/>
            <a:ext cx="10243993" cy="5942472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4747" y="16974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1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946" y="152751"/>
            <a:ext cx="10023186" cy="654765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9319491" y="295564"/>
            <a:ext cx="0" cy="8774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8285018" y="5130800"/>
            <a:ext cx="1731819" cy="46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65" y="1535756"/>
            <a:ext cx="1717962" cy="115066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8974" y="29392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19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237" y="311098"/>
            <a:ext cx="10962986" cy="62289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02" y="1868265"/>
            <a:ext cx="1717962" cy="115066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0583" y="31819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039" y="218382"/>
            <a:ext cx="2094543" cy="19185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4752" y="471054"/>
            <a:ext cx="7209211" cy="609611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9947" y="24825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5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963" y="41972"/>
            <a:ext cx="10515600" cy="1127270"/>
          </a:xfrm>
        </p:spPr>
        <p:txBody>
          <a:bodyPr/>
          <a:lstStyle/>
          <a:p>
            <a:pPr algn="ctr"/>
            <a:r>
              <a:rPr lang="en-GB" b="1" u="sng" dirty="0" smtClean="0"/>
              <a:t>Challenge</a:t>
            </a:r>
            <a:endParaRPr lang="en-GB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38" y="997527"/>
            <a:ext cx="11795244" cy="560848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1270" y="2760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4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5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52187" y="0"/>
            <a:ext cx="32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800" b="1" u="sng" dirty="0"/>
              <a:t>Challenge</a:t>
            </a:r>
            <a:endParaRPr lang="en-GB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5568" y="68840"/>
            <a:ext cx="1013888" cy="9286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38" y="1216057"/>
            <a:ext cx="10328578" cy="549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9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7344" y="97270"/>
            <a:ext cx="4798243" cy="1583748"/>
          </a:xfrm>
        </p:spPr>
        <p:txBody>
          <a:bodyPr>
            <a:normAutofit fontScale="90000"/>
          </a:bodyPr>
          <a:lstStyle/>
          <a:p>
            <a:r>
              <a:rPr lang="en-GB" b="1" u="sng" dirty="0" smtClean="0"/>
              <a:t>Starter Activity</a:t>
            </a:r>
            <a:br>
              <a:rPr lang="en-GB" b="1" u="sng" dirty="0" smtClean="0"/>
            </a:br>
            <a:r>
              <a:rPr lang="en-GB" b="1" u="sng" dirty="0" smtClean="0"/>
              <a:t/>
            </a:r>
            <a:br>
              <a:rPr lang="en-GB" b="1" u="sng" dirty="0" smtClean="0"/>
            </a:br>
            <a:endParaRPr lang="en-GB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5045" y="889144"/>
            <a:ext cx="5568885" cy="578960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73416" y="2288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1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912" y="1556158"/>
            <a:ext cx="3677660" cy="3815590"/>
          </a:xfrm>
          <a:prstGeom prst="rect">
            <a:avLst/>
          </a:prstGeom>
        </p:spPr>
      </p:pic>
      <p:pic>
        <p:nvPicPr>
          <p:cNvPr id="12" name="ACC677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998.058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71698" y="2021792"/>
            <a:ext cx="4373563" cy="3565525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09920" y="0"/>
            <a:ext cx="10515600" cy="1325563"/>
          </a:xfrm>
        </p:spPr>
        <p:txBody>
          <a:bodyPr/>
          <a:lstStyle/>
          <a:p>
            <a:pPr algn="ctr"/>
            <a:r>
              <a:rPr lang="en-GB" b="1" u="sng" dirty="0" smtClean="0"/>
              <a:t>Long Multiplication</a:t>
            </a:r>
            <a:endParaRPr lang="en-GB" b="1" u="sng" dirty="0"/>
          </a:p>
        </p:txBody>
      </p:sp>
      <p:sp>
        <p:nvSpPr>
          <p:cNvPr id="14" name="TextBox 13"/>
          <p:cNvSpPr txBox="1"/>
          <p:nvPr/>
        </p:nvSpPr>
        <p:spPr>
          <a:xfrm>
            <a:off x="4197944" y="5237217"/>
            <a:ext cx="20991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Please click on the audio to get some help to solve this if needed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100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39" y="218383"/>
            <a:ext cx="1688143" cy="1546282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497344" y="97270"/>
            <a:ext cx="4798243" cy="1583748"/>
          </a:xfrm>
        </p:spPr>
        <p:txBody>
          <a:bodyPr>
            <a:normAutofit fontScale="90000"/>
          </a:bodyPr>
          <a:lstStyle/>
          <a:p>
            <a:r>
              <a:rPr lang="en-GB" b="1" u="sng" dirty="0" smtClean="0"/>
              <a:t>Starter Activity</a:t>
            </a:r>
            <a:br>
              <a:rPr lang="en-GB" b="1" u="sng" dirty="0" smtClean="0"/>
            </a:br>
            <a:r>
              <a:rPr lang="en-GB" b="1" u="sng" dirty="0" smtClean="0"/>
              <a:t/>
            </a:r>
            <a:br>
              <a:rPr lang="en-GB" b="1" u="sng" dirty="0" smtClean="0"/>
            </a:b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742" y="967677"/>
            <a:ext cx="6920502" cy="573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2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29" y="618837"/>
            <a:ext cx="9381885" cy="51892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4307" y="618837"/>
            <a:ext cx="1962150" cy="1866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2020" y="277091"/>
            <a:ext cx="1386383" cy="1410564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71529" y="20946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9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393" y="226723"/>
            <a:ext cx="8629650" cy="62198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11854" y="2466109"/>
            <a:ext cx="26044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Step 1. (Base x height) </a:t>
            </a:r>
          </a:p>
          <a:p>
            <a:endParaRPr lang="en-GB" sz="2000" b="1" dirty="0"/>
          </a:p>
          <a:p>
            <a:r>
              <a:rPr lang="en-GB" sz="2000" b="1" dirty="0" smtClean="0"/>
              <a:t>Step 2. divided by 2</a:t>
            </a:r>
            <a:endParaRPr lang="en-GB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8356" y="682914"/>
            <a:ext cx="1386383" cy="14105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10691" y="5283200"/>
            <a:ext cx="249382" cy="2216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266893" y="4960034"/>
            <a:ext cx="1268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90 degrees </a:t>
            </a:r>
          </a:p>
          <a:p>
            <a:r>
              <a:rPr lang="en-GB" dirty="0"/>
              <a:t>r</a:t>
            </a:r>
            <a:r>
              <a:rPr lang="en-GB" dirty="0" smtClean="0"/>
              <a:t>ight angle</a:t>
            </a:r>
            <a:endParaRPr lang="en-GB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07865" y="38448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1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2076" y="1169842"/>
            <a:ext cx="904009" cy="11300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1192" y="2936587"/>
            <a:ext cx="1386383" cy="14105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513" y="0"/>
            <a:ext cx="6219825" cy="6629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5956" y="4525949"/>
            <a:ext cx="4266044" cy="13230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57425" y="3565236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base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04138" y="2460465"/>
            <a:ext cx="2176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p</a:t>
            </a:r>
            <a:r>
              <a:rPr lang="en-GB" b="1" dirty="0" smtClean="0">
                <a:solidFill>
                  <a:srgbClr val="FF0000"/>
                </a:solidFill>
              </a:rPr>
              <a:t>erpendicular height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40398" y="5244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6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5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5744" y="153462"/>
            <a:ext cx="5508914" cy="66398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24800" y="1422401"/>
            <a:ext cx="3362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2 different methods shown here</a:t>
            </a:r>
            <a:endParaRPr lang="en-GB" b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6622473" y="674255"/>
            <a:ext cx="2096654" cy="6096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975927" y="1804648"/>
            <a:ext cx="3814618" cy="335847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26361" y="26857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2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490" y="457341"/>
            <a:ext cx="11337059" cy="62244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72945" y="4978400"/>
            <a:ext cx="26044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</a:rPr>
              <a:t>Step 1. (Base x height) </a:t>
            </a:r>
          </a:p>
          <a:p>
            <a:endParaRPr lang="en-GB" sz="2000" b="1" dirty="0">
              <a:solidFill>
                <a:srgbClr val="FF0000"/>
              </a:solidFill>
            </a:endParaRPr>
          </a:p>
          <a:p>
            <a:r>
              <a:rPr lang="en-GB" sz="2000" b="1" dirty="0" smtClean="0">
                <a:solidFill>
                  <a:srgbClr val="FF0000"/>
                </a:solidFill>
              </a:rPr>
              <a:t>Step 2. divided by 2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88190" y="3780043"/>
            <a:ext cx="635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Base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796447" y="2431534"/>
            <a:ext cx="790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height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547" y="1280874"/>
            <a:ext cx="1717962" cy="115066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6447" y="30113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6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1587</TotalTime>
  <Words>74</Words>
  <Application>Microsoft Office PowerPoint</Application>
  <PresentationFormat>Widescreen</PresentationFormat>
  <Paragraphs>24</Paragraphs>
  <Slides>15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Mathematics</vt:lpstr>
      <vt:lpstr>Starter Activity  </vt:lpstr>
      <vt:lpstr>Long Multiplication</vt:lpstr>
      <vt:lpstr>Starter Activity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Mathematics</dc:title>
  <dc:creator>home</dc:creator>
  <cp:lastModifiedBy>home</cp:lastModifiedBy>
  <cp:revision>126</cp:revision>
  <dcterms:created xsi:type="dcterms:W3CDTF">2021-01-15T16:34:08Z</dcterms:created>
  <dcterms:modified xsi:type="dcterms:W3CDTF">2021-02-05T11:03:53Z</dcterms:modified>
</cp:coreProperties>
</file>