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56" r:id="rId4"/>
    <p:sldId id="263" r:id="rId5"/>
    <p:sldId id="257" r:id="rId6"/>
    <p:sldId id="260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13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88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25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6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08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2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10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13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2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54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717E-9DB4-4BB4-9C0B-998E79842B5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79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www.topmarks.co.uk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opmarks.co.uk/number-facts/number-fact-families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hyperlink" Target="https://www.topmarks.co.uk/number-facts/number-fact-famil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909" y="77744"/>
            <a:ext cx="10515600" cy="810532"/>
          </a:xfrm>
        </p:spPr>
        <p:txBody>
          <a:bodyPr/>
          <a:lstStyle/>
          <a:p>
            <a:pPr algn="ctr"/>
            <a:r>
              <a:rPr lang="en-GB" b="1" u="sng" dirty="0" smtClean="0"/>
              <a:t>Spring Arithmetic 3</a:t>
            </a:r>
            <a:endParaRPr lang="en-GB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524001" y="3796937"/>
            <a:ext cx="266482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648 + 186 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 1549 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    </a:t>
            </a:r>
            <a:r>
              <a:rPr lang="en-GB" sz="2000" u="sng" dirty="0" smtClean="0"/>
              <a:t>+1464</a:t>
            </a:r>
          </a:p>
          <a:p>
            <a:endParaRPr lang="en-GB" sz="20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2/6 + 3/6 = ?/6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Times tables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232842" y="3718679"/>
            <a:ext cx="56108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89 x </a:t>
            </a:r>
            <a:r>
              <a:rPr lang="en-GB" sz="2000" dirty="0" smtClean="0">
                <a:solidFill>
                  <a:srgbClr val="FF0000"/>
                </a:solidFill>
              </a:rPr>
              <a:t>0</a:t>
            </a:r>
            <a:r>
              <a:rPr lang="en-GB" sz="2000" dirty="0" smtClean="0"/>
              <a:t> = </a:t>
            </a:r>
            <a:r>
              <a:rPr lang="en-GB" sz="2000" dirty="0" smtClean="0">
                <a:solidFill>
                  <a:srgbClr val="FF0000"/>
                </a:solidFill>
              </a:rPr>
              <a:t>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 </a:t>
            </a:r>
            <a:endParaRPr lang="en-GB" sz="2000" u="sng" dirty="0" smtClean="0"/>
          </a:p>
          <a:p>
            <a:endParaRPr lang="en-GB" sz="20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½ of 30 = 2/4 of 30 =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13" y="805543"/>
            <a:ext cx="11138462" cy="2913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823" y="4376079"/>
            <a:ext cx="1516108" cy="718979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6412" y="197962"/>
            <a:ext cx="487363" cy="4873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04709" y="5934670"/>
            <a:ext cx="2976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7"/>
              </a:rPr>
              <a:t>https://www.topmarks.co.uk</a:t>
            </a:r>
            <a:r>
              <a:rPr lang="en-GB" dirty="0" smtClean="0">
                <a:hlinkClick r:id="rId7"/>
              </a:rPr>
              <a:t>/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50" y="221447"/>
            <a:ext cx="384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/>
              <a:t>Missing Box problems</a:t>
            </a:r>
            <a:endParaRPr lang="en-GB" sz="28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228" y="1140824"/>
            <a:ext cx="4375637" cy="1422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1154" y="1314994"/>
            <a:ext cx="870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e.g.</a:t>
            </a:r>
            <a:endParaRPr lang="en-GB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228" y="2959063"/>
            <a:ext cx="4610100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1421" y="1227909"/>
            <a:ext cx="3418250" cy="1231305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4596" y="154489"/>
            <a:ext cx="487363" cy="4873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93074" y="5866452"/>
            <a:ext cx="7136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https://</a:t>
            </a:r>
            <a:r>
              <a:rPr lang="en-GB" dirty="0" smtClean="0">
                <a:hlinkClick r:id="rId8"/>
              </a:rPr>
              <a:t>www.topmarks.co.uk/number-facts/number-fact-families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1258" y="2827972"/>
            <a:ext cx="3838575" cy="3152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650" y="2521321"/>
            <a:ext cx="1642383" cy="156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4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205" y="375740"/>
            <a:ext cx="10794089" cy="6260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1" y="133766"/>
            <a:ext cx="1520053" cy="101810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085" y="14863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308" y="205583"/>
            <a:ext cx="8638903" cy="6652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87" y="151715"/>
            <a:ext cx="1520053" cy="1018104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508" y="15734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1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1" y="133766"/>
            <a:ext cx="1520053" cy="101810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085" y="1434103"/>
            <a:ext cx="487363" cy="487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1868" y="149487"/>
            <a:ext cx="7835538" cy="652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6" y="589569"/>
            <a:ext cx="1837508" cy="1683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511" y="227238"/>
            <a:ext cx="6362020" cy="6576841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357" y="25313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6" y="589569"/>
            <a:ext cx="1837508" cy="1683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966" y="589569"/>
            <a:ext cx="5817599" cy="6225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530" y="84608"/>
            <a:ext cx="5826035" cy="50496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262" y="2487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2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95794"/>
            <a:ext cx="10515600" cy="732745"/>
          </a:xfrm>
        </p:spPr>
        <p:txBody>
          <a:bodyPr/>
          <a:lstStyle/>
          <a:p>
            <a:pPr algn="ctr"/>
            <a:r>
              <a:rPr lang="en-GB" b="1" u="sng" dirty="0" smtClean="0"/>
              <a:t>Next Week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83" y="919934"/>
            <a:ext cx="10515600" cy="4351338"/>
          </a:xfrm>
        </p:spPr>
        <p:txBody>
          <a:bodyPr/>
          <a:lstStyle/>
          <a:p>
            <a:r>
              <a:rPr lang="en-GB" dirty="0" smtClean="0"/>
              <a:t>6 Times Tables</a:t>
            </a:r>
          </a:p>
          <a:p>
            <a:endParaRPr lang="en-GB" dirty="0"/>
          </a:p>
          <a:p>
            <a:r>
              <a:rPr lang="en-GB" dirty="0" smtClean="0"/>
              <a:t>Adding and subtracting 4 digit numbers</a:t>
            </a:r>
          </a:p>
          <a:p>
            <a:endParaRPr lang="en-GB" dirty="0"/>
          </a:p>
          <a:p>
            <a:r>
              <a:rPr lang="en-GB" dirty="0" smtClean="0"/>
              <a:t>Multiplying 2-digit numbers by a one digit number</a:t>
            </a:r>
          </a:p>
          <a:p>
            <a:endParaRPr lang="en-GB" dirty="0"/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www.topmarks.co.uk/number-facts/number-fact-families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510" y="4598828"/>
            <a:ext cx="3544387" cy="206989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1548" y="341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70</Words>
  <Application>Microsoft Office PowerPoint</Application>
  <PresentationFormat>Widescreen</PresentationFormat>
  <Paragraphs>29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Spring Arithmetic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Whittingham</dc:creator>
  <cp:lastModifiedBy>home</cp:lastModifiedBy>
  <cp:revision>22</cp:revision>
  <dcterms:created xsi:type="dcterms:W3CDTF">2021-01-08T12:56:52Z</dcterms:created>
  <dcterms:modified xsi:type="dcterms:W3CDTF">2021-02-05T07:45:24Z</dcterms:modified>
</cp:coreProperties>
</file>