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Action1.xml" ContentType="application/vnd.ms-office.inkAction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56" r:id="rId5"/>
    <p:sldId id="271" r:id="rId6"/>
    <p:sldId id="273" r:id="rId7"/>
    <p:sldId id="259" r:id="rId8"/>
    <p:sldId id="272" r:id="rId9"/>
    <p:sldId id="274" r:id="rId10"/>
    <p:sldId id="264" r:id="rId11"/>
    <p:sldId id="270" r:id="rId12"/>
    <p:sldId id="269" r:id="rId1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5" autoAdjust="0"/>
    <p:restoredTop sz="94660"/>
  </p:normalViewPr>
  <p:slideViewPr>
    <p:cSldViewPr snapToGrid="0">
      <p:cViewPr varScale="1">
        <p:scale>
          <a:sx n="68" d="100"/>
          <a:sy n="68" d="100"/>
        </p:scale>
        <p:origin x="1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1-02-04T15:10:05.373"/>
    </inkml:context>
    <inkml:brush xml:id="br0">
      <inkml:brushProperty name="width" value="0.08819" units="cm"/>
      <inkml:brushProperty name="height" value="0.35278" units="cm"/>
      <inkml:brushProperty name="color" value="#C00000"/>
      <inkml:brushProperty name="tip" value="rectangle"/>
      <inkml:brushProperty name="rasterOp" value="maskPen"/>
    </inkml:brush>
  </inkml:definitions>
  <iact:action type="add" startTime="38821">
    <iact:property name="dataType"/>
    <iact:actionData xml:id="d0">
      <inkml:trace xmlns:inkml="http://www.w3.org/2003/InkML" xml:id="stk0" contextRef="#ctx0" brushRef="#br0">11752 10082 0,'35'0'178,"0"0"-165,0 0 3,-1 0-8,1 0-1,0 0 1,0 0 0,-1 0-1,36 0 4,-35 0-6,0 0 5,34 0-5,-34 0 11,34 0-9,1 0 1,-35 0 0,-1 0-1,36 0 1,-35 0 0,34 0 10,-34 0-13,0 0 3,0 0-1,34 0 1,-34 0 0,0 0 2,34 0-5,-34 0 3,0 0 2,0 0-5,34 0 6,-34 0-6,0 34 5,34-34-5,-34 0 3,34 0 7,-34 0-7,0 0 0,0 0 0,34 0 0,-69 35 0,35-35-1,35 0 3,-1 0-4,-34 0 1,0 0 1,69 0-1,-69 0 2,0 0-2,34 0 0,1 0 5,-36 0-9,1 0 7,0 0-2,0 0-3,0 0 5,34 0-4,-34 0 11,0 0-9,34 0 5,-34 0 3,0 0-8,-1 0 0,1 0 0,35 0 0,-35 0 0,-1 0-1,1 0 1,0 0-1,0 0 0,34 0 1,-34 0 0,0 0-1,-1 0 2,1 0-2,0 0 3,35 0-5,-36 0 11,1 0-9,0 0 1,0 0 0,-1 0 1,1 0-3,0 0 2,35 0 7,-36 0 0,1 0-7,0 0 0,0 0 0,34 0 7,-34 0-7,0 0 3,-1 0-7,36 0 7,-35 0-6,0 0 6,-1 0-7,1 0 4,0 0-1,0 0 1,-1 0 8,1 0-7,0 0-3,0 0 4,-1 0-4,1 0 9,0 0-7,-35-35-1,70 35 1,-36 0 7,36-34 1,-35 34 1,34 0-8,-34 0 4,0-35-6,-1 35 1,1 0 2,0 0 26,0 0-28,0 0 84,-1 0 371</inkml:trace>
    </iact:actionData>
  </iact:action>
  <iact:action type="add" startTime="59377">
    <iact:property name="dataType"/>
    <iact:actionData xml:id="d1">
      <inkml:trace xmlns:inkml="http://www.w3.org/2003/InkML" xml:id="stk1" contextRef="#ctx0" brushRef="#br0">12378 15748 0,'35'0'254,"34"0"-238,-34 0-2,0 0-6,0 0 2,0 0-5,34 0 3,1 0 9,-1 0-11,-34 0 4,0 0-5,34 0 6,1 0-6,-35 0 3,-1 0 1,36 0-2,-1 0 1,1 0-2,-35 0 2,-1 0 0,36 0 0,-35 35-1,0-35 3,34 0-5,-34 0 3,0 0 0,-1 0 1,36 0-3,-35 0 2,34 0 0,-34 0 2,35 34-5,-36-34 3,1 0 1,35 0-3,-36 0 2,1 0 0,0 0-1,69 35 3,-69-35-4,0 0 1,0 0 1,34 0 2,1 0 4,-36 0-7,1 0 1,0 35 0,0-35-1,0 0 1,-1 0 2,1 0-5,0 0 5,0 0-4,34 0 9,-34 0 1,0 0-8,-1 0 0,1 0 10,0 0 2,0 0 11,0 0-8,-1 0 77</inkml:trace>
    </iact:actionData>
  </iact:action>
  <iact:action type="add" startTime="74532">
    <iact:property name="dataType"/>
    <iact:actionData xml:id="d2">
      <inkml:trace xmlns:inkml="http://www.w3.org/2003/InkML" xml:id="stk2" contextRef="#ctx0" brushRef="#br0">23818 10116 0,'34'0'308,"1"0"-286,0 0-14,35 0 7,-1 0 1,-34 0-8,0 0 0,-1 0 2,1 0-5,35 0 10,-36 0-7,36 0 10,-35 0-5,0 0-3,-1 0-5,1 0 10,0 0-6,0 0-2,-1 0 10,1 0-11,35 0 9,-35 0 1,-1 0-8,1 0-1,0 0 9,0 0 1,34 0 5,-34 0 0,0 0-12,-1 0-4,1 35 1,0-35 10,0 0-10,0 0 0,-1 0 1,1 0 0,0 0 0,34 0 1,-34 0-3,0 0 4,34 0-5,-34 0 11,0 0-9,0 0 2,0 0-2,-1 0 1,1 0 0,35 0-1,-1 0 1,-34 0 1,0 0-1,-1 0-2,1 0 1,0 0 3,0 0-3,0 0 9,-1 0 13,1 0 3</inkml:trace>
    </iact:actionData>
  </iact:action>
  <iact:action type="add" startTime="85858">
    <iact:property name="dataType"/>
    <iact:actionData xml:id="d3">
      <inkml:trace xmlns:inkml="http://www.w3.org/2003/InkML" xml:id="stk3" contextRef="#ctx0" brushRef="#br0">3442 10290 0,'35'0'163,"0"0"-158,69 0 3,-35 0 2,1 0-4,34 0 4,1 0-5,-1 0 3,0 0 2,35 0-2,-69 0-3,69 0 5,-35 0-5,1 0 6,-36 0-6,35 0 2,36 0 4,-36 0-6,-35 0 5,36 0-5,-1 0 3,0 0 3,-34 0-7,34 0 4,-34 0 2,-1 0-5,36 0 3,-1 0 2,-35 0-2,36 0-3,-70 0 3,34 0 0,1 0 2,-1 0-5,1 0 5,34 0-5,-34 0 3,-36 0 0,36 0-1,-1 0 4,1 0-6,-35 0 2,-1 0 1,36 0 0,-35 0 0,0 0-1,-1 0 1,36 0 0,-35 0-1,-1 0 1,36 0 0,-35 0 0,-1 0 7,1 0-7,0 0 1,0 0 5,0 0 1,-1 0-7,1 0 15,0 0 15</inkml:trace>
    </iact:actionData>
  </iact:action>
  <iact:action type="add" startTime="94010">
    <iact:property name="dataType"/>
    <iact:actionData xml:id="d4">
      <inkml:trace xmlns:inkml="http://www.w3.org/2003/InkML" xml:id="stk4" contextRef="#ctx0" brushRef="#br0">2990 15852 0,'35'0'194,"0"0"-181,-1 0 2,1 0 8,0 0 0,0 0-15,-1 0 15,1 0-7,0 0 7,0 0-13,0 0 3,-1 0 11,1 0-2,0 0-5,0 0 5,-1 0 16</inkml:trace>
    </iact:actionData>
  </iact:action>
  <iact:action type="add" startTime="95219">
    <iact:property name="dataType"/>
    <iact:actionData xml:id="d5">
      <inkml:trace xmlns:inkml="http://www.w3.org/2003/InkML" xml:id="stk5" contextRef="#ctx0" brushRef="#br0">4068 15852 0,'35'0'156,"-1"0"-112,1 0-29,0 0 0,0 0-4,0 0 4,-1 0-10,1 0 3,0 0 10,0 0-13,-1 0 12,1 0-10,0 0 1,0 0 0,0 0 0,-1 0 6,1 0-7,0 0 1,0 0 7,-1 0-7,1 0 8,0 0-9,0 0 9,-1 0-1,1 0 2,0 0 0,0 0-12,0 0 10,34 0 0,-34 0 1,0 0 2,-1 0-13,1 0 12,0 0 0,0 0-3,-1 0-8,1 0 9,0 0 9,0 0-1,0 0 18,-1 0-34</inkml:trace>
    </iact:actionData>
  </iact:action>
  <iact:action type="add" startTime="96776">
    <iact:property name="dataType"/>
    <iact:actionData xml:id="d6">
      <inkml:trace xmlns:inkml="http://www.w3.org/2003/InkML" xml:id="stk6" contextRef="#ctx0" brushRef="#br0">6328 15852 0,'35'0'91,"0"0"-68,-1 0-13,1 0 4,0 0-7,0 0 2,-1 0-3,1 0 10,0 0-8,0 0-1,0 0 17,-1 0-8,1 0 6,0 0-7,0 0 35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BD1A3B-FC81-4987-8759-C54FF22F1A77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8DC559-4923-4ACE-9C98-840B8A93B0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986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DC559-4923-4ACE-9C98-840B8A93B0E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556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DC559-4923-4ACE-9C98-840B8A93B0E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095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DC559-4923-4ACE-9C98-840B8A93B0E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740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DC559-4923-4ACE-9C98-840B8A93B0E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573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DC559-4923-4ACE-9C98-840B8A93B0E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244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DC559-4923-4ACE-9C98-840B8A93B0E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227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DC559-4923-4ACE-9C98-840B8A93B0E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836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7F610-C146-4889-8FD7-E9C132C28E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3C692D-EC32-4E07-AD32-7BE40ECA82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8E98A-8005-4C34-BA36-AAA53EADF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8927-EC1A-4BD5-9F57-B308D5033DE8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404A4-8EC2-47C2-A134-4F78D4D1B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1B360-3672-4D54-9500-B4B58CAD1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0DC6-4744-4F58-B68C-93AA886961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074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1329E-C67C-4A4A-8F97-C641651DE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2B20DB-CFFF-4EB7-859D-F4B19EB74F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94409-BBFD-4E80-8469-790B9122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8927-EC1A-4BD5-9F57-B308D5033DE8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2D6D3-E6DE-4AD8-9618-736F1F223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A9489-0FCB-4657-B653-DC45F75F5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0DC6-4744-4F58-B68C-93AA886961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912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3F02B0-34CB-46D3-AB3A-6CB9A3DDAA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40DE25-64AF-4BCD-B75B-33344F98A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4B733-4EFB-4091-9D05-C86B1E933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8927-EC1A-4BD5-9F57-B308D5033DE8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56A26-378C-4BE6-905F-4CD32157A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7958F-874A-4102-BBE5-FCD7DB90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0DC6-4744-4F58-B68C-93AA886961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02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10C13-BFE9-4FE0-9335-9C5BA501C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90433-91CE-415D-BF44-E6CC99B3C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D58F-B16E-4C11-A531-4E4F9AF1F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8927-EC1A-4BD5-9F57-B308D5033DE8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3D8C4-C448-4E5B-AF2A-9661B8081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69726-DE7E-4D01-B8CE-3D679E906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0DC6-4744-4F58-B68C-93AA886961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168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8D788-FDAD-47CF-81EC-33B8E4C45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434C1-14E3-49ED-956D-3A169B8A9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3E251-7B12-4D32-87AE-0A8052AF0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8927-EC1A-4BD5-9F57-B308D5033DE8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EBEED-9998-4C22-914A-C40C62FFA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542CF-84D7-49E6-A4B1-53CB1BA3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0DC6-4744-4F58-B68C-93AA886961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409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5D839-6436-4395-BBED-A8898CF80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A2958-08AE-4250-B477-394D91B9DD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5A842D-9E9D-42B4-B57D-D2F531C38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245E9-11C7-4D55-8FC8-D8E7C8CFC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8927-EC1A-4BD5-9F57-B308D5033DE8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808730-E15A-4100-B55E-CF48E97B1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19EC6-A630-4859-92DE-D57DB823C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0DC6-4744-4F58-B68C-93AA886961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480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259A9-83F6-4DB1-A7CB-982E86195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19E1A8-F5E7-4878-A7B0-D45834EBD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227C6-2CBC-468B-AD4B-2A77190463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5E44D8-BE2F-4067-B171-D0E56BD1DD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2BBDF3-3E2F-44F7-8AD6-52A753B2DC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68A943-19FC-43EC-B2E1-D0541A610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8927-EC1A-4BD5-9F57-B308D5033DE8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A3F23D-3F3D-4296-9212-B12FF3B25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88B6D8-EB0E-4C31-845A-206D2EBBC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0DC6-4744-4F58-B68C-93AA886961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543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AE1A2-CF2A-45ED-888A-22232ADB5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7A7F72-5CDC-4FED-8F9E-CFB4C9C71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8927-EC1A-4BD5-9F57-B308D5033DE8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0185DF-2DB8-43DA-BE70-B254B17F0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A23DE5-FD2A-427D-92AC-FCAF65D81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0DC6-4744-4F58-B68C-93AA886961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711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2B3FBC-8B5C-4EF5-962A-7A64F643E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8927-EC1A-4BD5-9F57-B308D5033DE8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85E7B4-3F72-4CEA-94F4-1FD692C03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B9630-89D5-4A36-B9E7-F5A592F2B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0DC6-4744-4F58-B68C-93AA886961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356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8F1C7-7746-4ACC-9102-307008D46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260DF-201F-4CD0-BA46-FF8F3F2B7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C46191-D3E3-49AC-B9CD-2EF97A6AA2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7C5539-12A9-4C6D-971E-D6BC76E61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8927-EC1A-4BD5-9F57-B308D5033DE8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03B873-AF9F-4898-9817-57946823D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54CEC8-D97F-4956-9389-1810F323C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0DC6-4744-4F58-B68C-93AA886961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609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2DFF0-5684-40D1-AD8C-6AC52ED9E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12686D-EB56-4E62-8514-800B0FD54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D8289A-785F-4D68-8A78-BBF89E6AEF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8E85E4-5945-4922-B62D-6AF59F32B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8927-EC1A-4BD5-9F57-B308D5033DE8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C88134-1942-4D43-8044-ACCC6D31A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551816-E09F-498A-9244-325234468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0DC6-4744-4F58-B68C-93AA886961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759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CB667B-A6F8-4C48-80B7-A33161CFD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1D90B-BC00-4634-A01D-A66AE0467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D0DFC-29A4-4ADD-A496-3E8B68D06E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18927-EC1A-4BD5-9F57-B308D5033DE8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75C3B-1754-453F-B315-307D69FA4B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26ABB-B1B7-4765-96AA-CFCB979B54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30DC6-4744-4F58-B68C-93AA886961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14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jpg"/><Relationship Id="rId11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openxmlformats.org/officeDocument/2006/relationships/image" Target="../media/image7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jpg"/><Relationship Id="rId11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openxmlformats.org/officeDocument/2006/relationships/image" Target="../media/image7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11/relationships/inkAction" Target="../ink/inkAction1.xm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microsoft.com/office/2007/relationships/media" Target="../media/media13.mp3"/><Relationship Id="rId18" Type="http://schemas.openxmlformats.org/officeDocument/2006/relationships/audio" Target="../media/media15.m4a"/><Relationship Id="rId3" Type="http://schemas.microsoft.com/office/2007/relationships/media" Target="../media/media8.mp3"/><Relationship Id="rId21" Type="http://schemas.openxmlformats.org/officeDocument/2006/relationships/image" Target="../media/image1.jpeg"/><Relationship Id="rId7" Type="http://schemas.microsoft.com/office/2007/relationships/media" Target="../media/media10.mp3"/><Relationship Id="rId12" Type="http://schemas.openxmlformats.org/officeDocument/2006/relationships/audio" Target="../media/media12.mp3"/><Relationship Id="rId17" Type="http://schemas.microsoft.com/office/2007/relationships/media" Target="../media/media15.m4a"/><Relationship Id="rId2" Type="http://schemas.openxmlformats.org/officeDocument/2006/relationships/audio" Target="../media/media7.mp3"/><Relationship Id="rId16" Type="http://schemas.openxmlformats.org/officeDocument/2006/relationships/audio" Target="../media/media14.mp3"/><Relationship Id="rId20" Type="http://schemas.openxmlformats.org/officeDocument/2006/relationships/notesSlide" Target="../notesSlides/notesSlide5.xml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microsoft.com/office/2007/relationships/media" Target="../media/media12.mp3"/><Relationship Id="rId5" Type="http://schemas.microsoft.com/office/2007/relationships/media" Target="../media/media9.mp3"/><Relationship Id="rId15" Type="http://schemas.microsoft.com/office/2007/relationships/media" Target="../media/media14.mp3"/><Relationship Id="rId23" Type="http://schemas.openxmlformats.org/officeDocument/2006/relationships/image" Target="../media/image2.png"/><Relationship Id="rId10" Type="http://schemas.openxmlformats.org/officeDocument/2006/relationships/audio" Target="../media/media11.mp3"/><Relationship Id="rId19" Type="http://schemas.openxmlformats.org/officeDocument/2006/relationships/slideLayout" Target="../slideLayouts/slideLayout1.xml"/><Relationship Id="rId4" Type="http://schemas.openxmlformats.org/officeDocument/2006/relationships/audio" Target="../media/media8.mp3"/><Relationship Id="rId9" Type="http://schemas.microsoft.com/office/2007/relationships/media" Target="../media/media11.mp3"/><Relationship Id="rId14" Type="http://schemas.openxmlformats.org/officeDocument/2006/relationships/audio" Target="../media/media13.mp3"/><Relationship Id="rId2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0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7.m4a"/><Relationship Id="rId7" Type="http://schemas.openxmlformats.org/officeDocument/2006/relationships/image" Target="../media/image10.png"/><Relationship Id="rId2" Type="http://schemas.microsoft.com/office/2007/relationships/media" Target="../media/media17.m4a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48F7360-D06B-4DD0-9C79-9C4E21AF396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1" y="227513"/>
            <a:ext cx="2117188" cy="17117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EFDFAA-3470-4FD0-9206-7B4C93F48FF1}"/>
              </a:ext>
            </a:extLst>
          </p:cNvPr>
          <p:cNvSpPr txBox="1"/>
          <p:nvPr/>
        </p:nvSpPr>
        <p:spPr>
          <a:xfrm>
            <a:off x="628650" y="2351782"/>
            <a:ext cx="10744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accent1"/>
                </a:solidFill>
              </a:rPr>
              <a:t>Starlings Science Home Learning</a:t>
            </a:r>
          </a:p>
          <a:p>
            <a:pPr algn="ctr"/>
            <a:r>
              <a:rPr lang="en-GB" sz="5400" dirty="0">
                <a:solidFill>
                  <a:schemeClr val="accent1"/>
                </a:solidFill>
              </a:rPr>
              <a:t>Session 2</a:t>
            </a:r>
          </a:p>
          <a:p>
            <a:pPr algn="ctr"/>
            <a:r>
              <a:rPr lang="en-GB" sz="5400" dirty="0">
                <a:solidFill>
                  <a:srgbClr val="00B050"/>
                </a:solidFill>
              </a:rPr>
              <a:t>Friday 5</a:t>
            </a:r>
            <a:r>
              <a:rPr lang="en-GB" sz="5400" baseline="30000" dirty="0">
                <a:solidFill>
                  <a:srgbClr val="00B050"/>
                </a:solidFill>
              </a:rPr>
              <a:t>th</a:t>
            </a:r>
            <a:r>
              <a:rPr lang="en-GB" sz="5400" dirty="0">
                <a:solidFill>
                  <a:srgbClr val="00B050"/>
                </a:solidFill>
              </a:rPr>
              <a:t> February2021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1371D4-D4DC-4598-84D8-F344AD32C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4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90"/>
    </mc:Choice>
    <mc:Fallback xmlns="">
      <p:transition spd="slow" advTm="14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48F7360-D06B-4DD0-9C79-9C4E21AF396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1" y="227513"/>
            <a:ext cx="2117188" cy="17117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352D30-01F9-4FA2-AC4C-F7B4CF962E8E}"/>
              </a:ext>
            </a:extLst>
          </p:cNvPr>
          <p:cNvSpPr txBox="1"/>
          <p:nvPr/>
        </p:nvSpPr>
        <p:spPr>
          <a:xfrm>
            <a:off x="3116178" y="433137"/>
            <a:ext cx="5209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u="sng" dirty="0">
                <a:solidFill>
                  <a:srgbClr val="00B050"/>
                </a:solidFill>
              </a:rPr>
              <a:t>The 5 Senses </a:t>
            </a:r>
            <a:r>
              <a:rPr lang="en-GB" sz="3200" u="sng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638D6B-AC25-464C-B6F2-5974BD2CC3F3}"/>
              </a:ext>
            </a:extLst>
          </p:cNvPr>
          <p:cNvSpPr txBox="1"/>
          <p:nvPr/>
        </p:nvSpPr>
        <p:spPr>
          <a:xfrm>
            <a:off x="4333765" y="4783012"/>
            <a:ext cx="5870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/>
              <a:t>  </a:t>
            </a:r>
            <a:r>
              <a:rPr lang="en-GB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6DF0C4-B6BB-4A52-8B90-210E61B6C6F8}"/>
              </a:ext>
            </a:extLst>
          </p:cNvPr>
          <p:cNvSpPr txBox="1"/>
          <p:nvPr/>
        </p:nvSpPr>
        <p:spPr>
          <a:xfrm>
            <a:off x="8607999" y="4783012"/>
            <a:ext cx="5870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/>
              <a:t>  </a:t>
            </a:r>
            <a:r>
              <a:rPr lang="en-GB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4E5BF9-0889-468F-98A4-BA4439A58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33" y="2421696"/>
            <a:ext cx="2117188" cy="21171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3BA645-B20C-411F-A4CB-F225AEABCA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597" y="4307675"/>
            <a:ext cx="2117188" cy="21171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EE7B01-36A6-4303-B72A-D30B13DD01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819" y="2421696"/>
            <a:ext cx="2117189" cy="21171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BCEC48-2CB1-466D-8B45-2C62C21593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448" y="4420217"/>
            <a:ext cx="2117189" cy="21171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199CD3C-4644-430B-9273-AACB6E9920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740" y="2190486"/>
            <a:ext cx="2117189" cy="2117189"/>
          </a:xfrm>
          <a:prstGeom prst="rect">
            <a:avLst/>
          </a:prstGeom>
        </p:spPr>
      </p:pic>
      <p:pic>
        <p:nvPicPr>
          <p:cNvPr id="2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ED899E-8E5D-4BA1-B645-5DA23BA265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08"/>
    </mc:Choice>
    <mc:Fallback xmlns="">
      <p:transition spd="slow" advTm="26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8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48F7360-D06B-4DD0-9C79-9C4E21AF396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1" y="227513"/>
            <a:ext cx="2117188" cy="17117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352D30-01F9-4FA2-AC4C-F7B4CF962E8E}"/>
              </a:ext>
            </a:extLst>
          </p:cNvPr>
          <p:cNvSpPr txBox="1"/>
          <p:nvPr/>
        </p:nvSpPr>
        <p:spPr>
          <a:xfrm>
            <a:off x="3116178" y="433137"/>
            <a:ext cx="5209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u="sng" dirty="0">
                <a:solidFill>
                  <a:srgbClr val="00B050"/>
                </a:solidFill>
              </a:rPr>
              <a:t>The 5 Senses </a:t>
            </a:r>
            <a:r>
              <a:rPr lang="en-GB" sz="3200" u="sng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638D6B-AC25-464C-B6F2-5974BD2CC3F3}"/>
              </a:ext>
            </a:extLst>
          </p:cNvPr>
          <p:cNvSpPr txBox="1"/>
          <p:nvPr/>
        </p:nvSpPr>
        <p:spPr>
          <a:xfrm>
            <a:off x="4333765" y="4783012"/>
            <a:ext cx="5870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/>
              <a:t>  </a:t>
            </a:r>
            <a:r>
              <a:rPr lang="en-GB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6DF0C4-B6BB-4A52-8B90-210E61B6C6F8}"/>
              </a:ext>
            </a:extLst>
          </p:cNvPr>
          <p:cNvSpPr txBox="1"/>
          <p:nvPr/>
        </p:nvSpPr>
        <p:spPr>
          <a:xfrm>
            <a:off x="8607999" y="4783012"/>
            <a:ext cx="5870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/>
              <a:t>  </a:t>
            </a:r>
            <a:r>
              <a:rPr lang="en-GB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4E5BF9-0889-468F-98A4-BA4439A58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33" y="2421696"/>
            <a:ext cx="2117188" cy="21171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3BA645-B20C-411F-A4CB-F225AEABCA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597" y="4307675"/>
            <a:ext cx="2117188" cy="21171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EE7B01-36A6-4303-B72A-D30B13DD01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819" y="2421696"/>
            <a:ext cx="2117189" cy="21171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BCEC48-2CB1-466D-8B45-2C62C21593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448" y="4420217"/>
            <a:ext cx="2117189" cy="21171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199CD3C-4644-430B-9273-AACB6E9920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740" y="2190486"/>
            <a:ext cx="2117189" cy="21171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E4E91E-D384-4D4F-AE82-E685E9B99E1C}"/>
              </a:ext>
            </a:extLst>
          </p:cNvPr>
          <p:cNvSpPr txBox="1"/>
          <p:nvPr/>
        </p:nvSpPr>
        <p:spPr>
          <a:xfrm>
            <a:off x="318198" y="4658383"/>
            <a:ext cx="18646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Hearing</a:t>
            </a:r>
            <a:r>
              <a:rPr lang="en-GB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81F517-1535-4A37-86E2-73FDD3E73635}"/>
              </a:ext>
            </a:extLst>
          </p:cNvPr>
          <p:cNvSpPr txBox="1"/>
          <p:nvPr/>
        </p:nvSpPr>
        <p:spPr>
          <a:xfrm>
            <a:off x="2968413" y="3434238"/>
            <a:ext cx="14150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Touch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C6AD18-54A9-4F3E-BE45-21638F1FFE9A}"/>
              </a:ext>
            </a:extLst>
          </p:cNvPr>
          <p:cNvSpPr txBox="1"/>
          <p:nvPr/>
        </p:nvSpPr>
        <p:spPr>
          <a:xfrm>
            <a:off x="5544368" y="4770925"/>
            <a:ext cx="14350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Smell 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81F8AB-4077-4762-B0A0-D2809CC89C53}"/>
              </a:ext>
            </a:extLst>
          </p:cNvPr>
          <p:cNvSpPr txBox="1"/>
          <p:nvPr/>
        </p:nvSpPr>
        <p:spPr>
          <a:xfrm>
            <a:off x="7890495" y="3530934"/>
            <a:ext cx="12554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Taste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AE3A26-6EF6-4642-8A3B-64677DFCCF07}"/>
              </a:ext>
            </a:extLst>
          </p:cNvPr>
          <p:cNvSpPr txBox="1"/>
          <p:nvPr/>
        </p:nvSpPr>
        <p:spPr>
          <a:xfrm>
            <a:off x="10337630" y="4465382"/>
            <a:ext cx="12154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Sight</a:t>
            </a:r>
            <a:endParaRPr lang="en-GB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B954A6-B7F0-4190-A479-A1E44432C8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0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08"/>
    </mc:Choice>
    <mc:Fallback xmlns="">
      <p:transition spd="slow" advTm="26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48F7360-D06B-4DD0-9C79-9C4E21AF396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1" y="227513"/>
            <a:ext cx="2117188" cy="17117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352D30-01F9-4FA2-AC4C-F7B4CF962E8E}"/>
              </a:ext>
            </a:extLst>
          </p:cNvPr>
          <p:cNvSpPr txBox="1"/>
          <p:nvPr/>
        </p:nvSpPr>
        <p:spPr>
          <a:xfrm>
            <a:off x="3116178" y="433137"/>
            <a:ext cx="5209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u="sng" dirty="0">
                <a:solidFill>
                  <a:srgbClr val="00B050"/>
                </a:solidFill>
              </a:rPr>
              <a:t>Hearing </a:t>
            </a:r>
            <a:r>
              <a:rPr lang="en-GB" sz="3200" u="sng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A0AD04-D6D6-4125-90FA-F809B2A6F729}"/>
              </a:ext>
            </a:extLst>
          </p:cNvPr>
          <p:cNvSpPr txBox="1"/>
          <p:nvPr/>
        </p:nvSpPr>
        <p:spPr>
          <a:xfrm>
            <a:off x="1041009" y="2686929"/>
            <a:ext cx="19111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/>
              <a:t>Hear </a:t>
            </a:r>
            <a:r>
              <a:rPr lang="en-GB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A31CC1-9B03-492D-89DC-1752502AD3E3}"/>
              </a:ext>
            </a:extLst>
          </p:cNvPr>
          <p:cNvSpPr txBox="1"/>
          <p:nvPr/>
        </p:nvSpPr>
        <p:spPr>
          <a:xfrm>
            <a:off x="4116558" y="2686929"/>
            <a:ext cx="25587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/>
              <a:t>Sound  </a:t>
            </a:r>
            <a:r>
              <a:rPr lang="en-GB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550ECF-9FE1-46F5-B9A9-A3EE8B8A3DD1}"/>
              </a:ext>
            </a:extLst>
          </p:cNvPr>
          <p:cNvSpPr txBox="1"/>
          <p:nvPr/>
        </p:nvSpPr>
        <p:spPr>
          <a:xfrm>
            <a:off x="8399653" y="2686928"/>
            <a:ext cx="24969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/>
              <a:t>Quiet   </a:t>
            </a:r>
            <a:r>
              <a:rPr lang="en-GB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6C59DB-F06E-4A58-A6AC-2580846B2586}"/>
              </a:ext>
            </a:extLst>
          </p:cNvPr>
          <p:cNvSpPr txBox="1"/>
          <p:nvPr/>
        </p:nvSpPr>
        <p:spPr>
          <a:xfrm>
            <a:off x="936225" y="4783013"/>
            <a:ext cx="21242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/>
              <a:t>Loud  </a:t>
            </a:r>
            <a:r>
              <a:rPr lang="en-GB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638D6B-AC25-464C-B6F2-5974BD2CC3F3}"/>
              </a:ext>
            </a:extLst>
          </p:cNvPr>
          <p:cNvSpPr txBox="1"/>
          <p:nvPr/>
        </p:nvSpPr>
        <p:spPr>
          <a:xfrm>
            <a:off x="4333765" y="4783012"/>
            <a:ext cx="15857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/>
              <a:t>Ear  </a:t>
            </a:r>
            <a:r>
              <a:rPr lang="en-GB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6DF0C4-B6BB-4A52-8B90-210E61B6C6F8}"/>
              </a:ext>
            </a:extLst>
          </p:cNvPr>
          <p:cNvSpPr txBox="1"/>
          <p:nvPr/>
        </p:nvSpPr>
        <p:spPr>
          <a:xfrm>
            <a:off x="8607999" y="4783012"/>
            <a:ext cx="5870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/>
              <a:t>  </a:t>
            </a:r>
            <a:r>
              <a:rPr lang="en-GB" dirty="0"/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FBA07C2-977F-4DF7-89A8-A26A4E1F20C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76400" y="3616920"/>
              <a:ext cx="8349480" cy="21027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FBA07C2-977F-4DF7-89A8-A26A4E1F20C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60560" y="3553560"/>
                <a:ext cx="8380800" cy="222948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BE34BAF4-2E9D-49F2-A77E-E74198FE2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84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581"/>
    </mc:Choice>
    <mc:Fallback>
      <p:transition spd="slow" advTm="103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E18E6-DF11-4847-B4AB-6D098F99577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1" y="227513"/>
            <a:ext cx="2117188" cy="17117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843F10-0954-4AE3-94B2-54FF9BD2AD70}"/>
              </a:ext>
            </a:extLst>
          </p:cNvPr>
          <p:cNvSpPr txBox="1"/>
          <p:nvPr/>
        </p:nvSpPr>
        <p:spPr>
          <a:xfrm>
            <a:off x="3116178" y="433137"/>
            <a:ext cx="52096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u="sng" dirty="0">
                <a:solidFill>
                  <a:srgbClr val="00B050"/>
                </a:solidFill>
              </a:rPr>
              <a:t>All about our ears  </a:t>
            </a:r>
            <a:r>
              <a:rPr lang="en-GB" sz="3200" u="sng" dirty="0">
                <a:solidFill>
                  <a:srgbClr val="00B050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52B371-88F3-4AA7-9759-083C3BCFAC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135" y="2619449"/>
            <a:ext cx="2293034" cy="3732846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48A9F6-ED36-4B58-82E4-5F000DD19B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27434" y="6047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4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E18E6-DF11-4847-B4AB-6D098F99577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1" y="227513"/>
            <a:ext cx="2117188" cy="17117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843F10-0954-4AE3-94B2-54FF9BD2AD70}"/>
              </a:ext>
            </a:extLst>
          </p:cNvPr>
          <p:cNvSpPr txBox="1"/>
          <p:nvPr/>
        </p:nvSpPr>
        <p:spPr>
          <a:xfrm>
            <a:off x="3116178" y="433137"/>
            <a:ext cx="5209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u="sng" dirty="0">
                <a:solidFill>
                  <a:srgbClr val="00B050"/>
                </a:solidFill>
              </a:rPr>
              <a:t>Loud vs Quiet </a:t>
            </a:r>
            <a:endParaRPr lang="en-GB" sz="3200" u="sng" dirty="0">
              <a:solidFill>
                <a:srgbClr val="00B050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8F1F193-F514-4683-9C41-62E11FC600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035443"/>
              </p:ext>
            </p:extLst>
          </p:nvPr>
        </p:nvGraphicFramePr>
        <p:xfrm>
          <a:off x="2200812" y="2449992"/>
          <a:ext cx="8128000" cy="3261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58839060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5026297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4000" dirty="0"/>
                        <a:t>Loud sounds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4000" dirty="0"/>
                        <a:t>Quiet Sounds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5889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5692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935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3211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0643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1DD0BB-A5FD-416D-AB56-17E515EB00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7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48F7360-D06B-4DD0-9C79-9C4E21AF3966}"/>
              </a:ext>
            </a:extLst>
          </p:cNvPr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1" y="227513"/>
            <a:ext cx="2117188" cy="17117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028E23-DF99-4BE2-896B-B9EB914DC38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100604" y="227513"/>
            <a:ext cx="1715526" cy="1277729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31F8661-23D0-4CB1-ACCE-CF332665EE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917500"/>
              </p:ext>
            </p:extLst>
          </p:nvPr>
        </p:nvGraphicFramePr>
        <p:xfrm>
          <a:off x="3293863" y="2203386"/>
          <a:ext cx="4033369" cy="4012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273">
                  <a:extLst>
                    <a:ext uri="{9D8B030D-6E8A-4147-A177-3AD203B41FA5}">
                      <a16:colId xmlns:a16="http://schemas.microsoft.com/office/drawing/2014/main" val="2668850432"/>
                    </a:ext>
                  </a:extLst>
                </a:gridCol>
                <a:gridCol w="1102227">
                  <a:extLst>
                    <a:ext uri="{9D8B030D-6E8A-4147-A177-3AD203B41FA5}">
                      <a16:colId xmlns:a16="http://schemas.microsoft.com/office/drawing/2014/main" val="1967432575"/>
                    </a:ext>
                  </a:extLst>
                </a:gridCol>
                <a:gridCol w="582195">
                  <a:extLst>
                    <a:ext uri="{9D8B030D-6E8A-4147-A177-3AD203B41FA5}">
                      <a16:colId xmlns:a16="http://schemas.microsoft.com/office/drawing/2014/main" val="2481597603"/>
                    </a:ext>
                  </a:extLst>
                </a:gridCol>
                <a:gridCol w="1780674">
                  <a:extLst>
                    <a:ext uri="{9D8B030D-6E8A-4147-A177-3AD203B41FA5}">
                      <a16:colId xmlns:a16="http://schemas.microsoft.com/office/drawing/2014/main" val="2478220389"/>
                    </a:ext>
                  </a:extLst>
                </a:gridCol>
              </a:tblGrid>
              <a:tr h="41201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4418275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603236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816886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8189536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419632"/>
                  </a:ext>
                </a:extLst>
              </a:tr>
            </a:tbl>
          </a:graphicData>
        </a:graphic>
      </p:graphicFrame>
      <p:pic>
        <p:nvPicPr>
          <p:cNvPr id="7" name="bbc_dog-barkin_07037489">
            <a:hlinkClick r:id="" action="ppaction://media"/>
            <a:extLst>
              <a:ext uri="{FF2B5EF4-FFF2-40B4-BE49-F238E27FC236}">
                <a16:creationId xmlns:a16="http://schemas.microsoft.com/office/drawing/2014/main" id="{3D702820-6467-49E1-92B6-B21C856CB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169389" y="2719137"/>
            <a:ext cx="609600" cy="609600"/>
          </a:xfrm>
          <a:prstGeom prst="rect">
            <a:avLst/>
          </a:prstGeom>
        </p:spPr>
      </p:pic>
      <p:pic>
        <p:nvPicPr>
          <p:cNvPr id="5" name="doorbell">
            <a:hlinkClick r:id="" action="ppaction://media"/>
            <a:extLst>
              <a:ext uri="{FF2B5EF4-FFF2-40B4-BE49-F238E27FC236}">
                <a16:creationId xmlns:a16="http://schemas.microsoft.com/office/drawing/2014/main" id="{50A6DA0E-3DB6-4AE4-B07A-CE7222DF16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122042" y="3599793"/>
            <a:ext cx="609600" cy="609600"/>
          </a:xfrm>
          <a:prstGeom prst="rect">
            <a:avLst/>
          </a:prstGeom>
        </p:spPr>
      </p:pic>
      <p:pic>
        <p:nvPicPr>
          <p:cNvPr id="6" name="car engine">
            <a:hlinkClick r:id="" action="ppaction://media"/>
            <a:extLst>
              <a:ext uri="{FF2B5EF4-FFF2-40B4-BE49-F238E27FC236}">
                <a16:creationId xmlns:a16="http://schemas.microsoft.com/office/drawing/2014/main" id="{32E395E1-409F-4E4C-AE98-BE616233230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122042" y="4481070"/>
            <a:ext cx="609600" cy="609600"/>
          </a:xfrm>
          <a:prstGeom prst="rect">
            <a:avLst/>
          </a:prstGeom>
        </p:spPr>
      </p:pic>
      <p:pic>
        <p:nvPicPr>
          <p:cNvPr id="9" name="audio_hero_ElephantsTrumpetAn_TE016001_344">
            <a:hlinkClick r:id="" action="ppaction://media"/>
            <a:extLst>
              <a:ext uri="{FF2B5EF4-FFF2-40B4-BE49-F238E27FC236}">
                <a16:creationId xmlns:a16="http://schemas.microsoft.com/office/drawing/2014/main" id="{DD4F62D7-1153-4807-A895-E364392F290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884224" y="2719137"/>
            <a:ext cx="609600" cy="609600"/>
          </a:xfrm>
          <a:prstGeom prst="rect">
            <a:avLst/>
          </a:prstGeom>
        </p:spPr>
      </p:pic>
      <p:pic>
        <p:nvPicPr>
          <p:cNvPr id="10" name="horse galloing">
            <a:hlinkClick r:id="" action="ppaction://media"/>
            <a:extLst>
              <a:ext uri="{FF2B5EF4-FFF2-40B4-BE49-F238E27FC236}">
                <a16:creationId xmlns:a16="http://schemas.microsoft.com/office/drawing/2014/main" id="{884B9F5A-BB4F-43D8-8008-8F7FA6D3A56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884224" y="3645940"/>
            <a:ext cx="609600" cy="609600"/>
          </a:xfrm>
          <a:prstGeom prst="rect">
            <a:avLst/>
          </a:prstGeom>
        </p:spPr>
      </p:pic>
      <p:pic>
        <p:nvPicPr>
          <p:cNvPr id="14" name="phone ringing">
            <a:hlinkClick r:id="" action="ppaction://media"/>
            <a:extLst>
              <a:ext uri="{FF2B5EF4-FFF2-40B4-BE49-F238E27FC236}">
                <a16:creationId xmlns:a16="http://schemas.microsoft.com/office/drawing/2014/main" id="{65017AE5-88E2-4BD8-9EE9-6AD504E4E52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122042" y="5362347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E8F7E7-5C9C-4528-8B07-8A2D23FDCB10}"/>
              </a:ext>
            </a:extLst>
          </p:cNvPr>
          <p:cNvSpPr txBox="1"/>
          <p:nvPr/>
        </p:nvSpPr>
        <p:spPr>
          <a:xfrm>
            <a:off x="2791326" y="469232"/>
            <a:ext cx="66534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B050"/>
                </a:solidFill>
              </a:rPr>
              <a:t>Quiz Time!</a:t>
            </a:r>
          </a:p>
          <a:p>
            <a:pPr algn="ctr"/>
            <a:r>
              <a:rPr lang="en-GB" sz="2800" dirty="0">
                <a:solidFill>
                  <a:srgbClr val="00B050"/>
                </a:solidFill>
              </a:rPr>
              <a:t>Click on the sound buttons and see if you can guess what the sounds are.</a:t>
            </a:r>
          </a:p>
        </p:txBody>
      </p:sp>
      <p:pic>
        <p:nvPicPr>
          <p:cNvPr id="17" name="bbc_bumble-bee_nhu0508218">
            <a:hlinkClick r:id="" action="ppaction://media"/>
            <a:extLst>
              <a:ext uri="{FF2B5EF4-FFF2-40B4-BE49-F238E27FC236}">
                <a16:creationId xmlns:a16="http://schemas.microsoft.com/office/drawing/2014/main" id="{10742A53-CD0B-4278-9D33-737A25016B3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890632" y="4435544"/>
            <a:ext cx="609600" cy="609600"/>
          </a:xfrm>
          <a:prstGeom prst="rect">
            <a:avLst/>
          </a:prstGeom>
        </p:spPr>
      </p:pic>
      <p:pic>
        <p:nvPicPr>
          <p:cNvPr id="18" name="felix_blume_fireworks_celebration_new_year">
            <a:hlinkClick r:id="" action="ppaction://media"/>
            <a:extLst>
              <a:ext uri="{FF2B5EF4-FFF2-40B4-BE49-F238E27FC236}">
                <a16:creationId xmlns:a16="http://schemas.microsoft.com/office/drawing/2014/main" id="{EC5ED1CC-853D-4292-89C0-BD379602881B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884224" y="5542351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03CA0A-0798-41A9-AD48-2C2FB5436802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70230" y="56163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9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25"/>
    </mc:Choice>
    <mc:Fallback xmlns="">
      <p:transition spd="slow" advTm="12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7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67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9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1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43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321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27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63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48F7360-D06B-4DD0-9C79-9C4E21AF396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1" y="227513"/>
            <a:ext cx="2117188" cy="17117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028E23-DF99-4BE2-896B-B9EB914DC3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0604" y="227513"/>
            <a:ext cx="1715526" cy="12777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3B34ED-B771-447D-8A55-7F7A7FFA2B84}"/>
              </a:ext>
            </a:extLst>
          </p:cNvPr>
          <p:cNvSpPr txBox="1"/>
          <p:nvPr/>
        </p:nvSpPr>
        <p:spPr>
          <a:xfrm>
            <a:off x="2815389" y="1505242"/>
            <a:ext cx="555859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3200" dirty="0">
                <a:solidFill>
                  <a:srgbClr val="00B050"/>
                </a:solidFill>
              </a:rPr>
              <a:t>Dog</a:t>
            </a:r>
          </a:p>
          <a:p>
            <a:pPr marL="342900" indent="-342900">
              <a:buAutoNum type="arabicPeriod"/>
            </a:pPr>
            <a:r>
              <a:rPr lang="en-GB" sz="3200" dirty="0">
                <a:solidFill>
                  <a:srgbClr val="00B050"/>
                </a:solidFill>
              </a:rPr>
              <a:t>Doorbell</a:t>
            </a:r>
          </a:p>
          <a:p>
            <a:pPr marL="342900" indent="-342900">
              <a:buAutoNum type="arabicPeriod"/>
            </a:pPr>
            <a:r>
              <a:rPr lang="en-GB" sz="3200" dirty="0">
                <a:solidFill>
                  <a:srgbClr val="00B050"/>
                </a:solidFill>
              </a:rPr>
              <a:t>Car engine starting</a:t>
            </a:r>
          </a:p>
          <a:p>
            <a:pPr marL="342900" indent="-342900">
              <a:buAutoNum type="arabicPeriod"/>
            </a:pPr>
            <a:r>
              <a:rPr lang="en-GB" sz="3200" dirty="0">
                <a:solidFill>
                  <a:srgbClr val="00B050"/>
                </a:solidFill>
              </a:rPr>
              <a:t>Phone</a:t>
            </a:r>
          </a:p>
          <a:p>
            <a:pPr marL="342900" indent="-342900">
              <a:buAutoNum type="arabicPeriod"/>
            </a:pPr>
            <a:r>
              <a:rPr lang="en-GB" sz="3200" dirty="0">
                <a:solidFill>
                  <a:srgbClr val="00B050"/>
                </a:solidFill>
              </a:rPr>
              <a:t>Elephant</a:t>
            </a:r>
          </a:p>
          <a:p>
            <a:pPr marL="342900" indent="-342900">
              <a:buAutoNum type="arabicPeriod"/>
            </a:pPr>
            <a:r>
              <a:rPr lang="en-GB" sz="3200" dirty="0">
                <a:solidFill>
                  <a:srgbClr val="00B050"/>
                </a:solidFill>
              </a:rPr>
              <a:t>Horse</a:t>
            </a:r>
          </a:p>
          <a:p>
            <a:pPr marL="342900" indent="-342900">
              <a:buAutoNum type="arabicPeriod"/>
            </a:pPr>
            <a:r>
              <a:rPr lang="en-GB" sz="3200" dirty="0">
                <a:solidFill>
                  <a:srgbClr val="00B050"/>
                </a:solidFill>
              </a:rPr>
              <a:t>Bumble bee</a:t>
            </a:r>
          </a:p>
          <a:p>
            <a:pPr marL="342900" indent="-342900">
              <a:buAutoNum type="arabicPeriod"/>
            </a:pPr>
            <a:r>
              <a:rPr lang="en-GB" sz="3200" dirty="0">
                <a:solidFill>
                  <a:srgbClr val="00B050"/>
                </a:solidFill>
              </a:rPr>
              <a:t>Fireworks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BC02AD-8081-4804-9B89-304FB87980D0}"/>
              </a:ext>
            </a:extLst>
          </p:cNvPr>
          <p:cNvSpPr txBox="1"/>
          <p:nvPr/>
        </p:nvSpPr>
        <p:spPr>
          <a:xfrm>
            <a:off x="2815389" y="324853"/>
            <a:ext cx="6557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B050"/>
                </a:solidFill>
              </a:rPr>
              <a:t>Did you guess correctly?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BAFDE39-F915-4E05-BE68-1F28AF98F4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3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77"/>
    </mc:Choice>
    <mc:Fallback xmlns="">
      <p:transition spd="slow" advTm="16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48F7360-D06B-4DD0-9C79-9C4E21AF396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1" y="314325"/>
            <a:ext cx="2117188" cy="17117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028E23-DF99-4BE2-896B-B9EB914DC3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0604" y="314325"/>
            <a:ext cx="1715526" cy="12777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EFDFAA-3470-4FD0-9206-7B4C93F48FF1}"/>
              </a:ext>
            </a:extLst>
          </p:cNvPr>
          <p:cNvSpPr txBox="1"/>
          <p:nvPr/>
        </p:nvSpPr>
        <p:spPr>
          <a:xfrm>
            <a:off x="2930385" y="1794905"/>
            <a:ext cx="59266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B050"/>
                </a:solidFill>
              </a:rPr>
              <a:t>Well Done</a:t>
            </a:r>
          </a:p>
          <a:p>
            <a:pPr algn="ctr"/>
            <a:r>
              <a:rPr lang="en-GB" sz="4000" dirty="0">
                <a:solidFill>
                  <a:srgbClr val="00B050"/>
                </a:solidFill>
              </a:rPr>
              <a:t>Starling Superstars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64AAAC1E-F6E5-4A03-8B59-541D7508564B}"/>
              </a:ext>
            </a:extLst>
          </p:cNvPr>
          <p:cNvSpPr/>
          <p:nvPr/>
        </p:nvSpPr>
        <p:spPr>
          <a:xfrm>
            <a:off x="4336380" y="3603625"/>
            <a:ext cx="3114675" cy="2428875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BB4C61-EE2A-4415-A8BB-89E02D902E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77119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48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80"/>
    </mc:Choice>
    <mc:Fallback xmlns="">
      <p:transition spd="slow" advTm="21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7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DAD4CFA140EB4A80C5A2F767E61656" ma:contentTypeVersion="9" ma:contentTypeDescription="Create a new document." ma:contentTypeScope="" ma:versionID="77fa52eb842390f60d7a949c0542ceb2">
  <xsd:schema xmlns:xsd="http://www.w3.org/2001/XMLSchema" xmlns:xs="http://www.w3.org/2001/XMLSchema" xmlns:p="http://schemas.microsoft.com/office/2006/metadata/properties" xmlns:ns2="5ad0ee9d-2391-47bc-bd54-552549e2ac31" targetNamespace="http://schemas.microsoft.com/office/2006/metadata/properties" ma:root="true" ma:fieldsID="3aed9d836dad8c4fa9aec7e59f2f9e32" ns2:_="">
    <xsd:import namespace="5ad0ee9d-2391-47bc-bd54-552549e2ac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d0ee9d-2391-47bc-bd54-552549e2ac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DB0B48-9BE6-49E6-9C74-7E3155C9B7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d0ee9d-2391-47bc-bd54-552549e2ac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E01AC1E-80AB-4C6D-97F4-246E9F249295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  <ds:schemaRef ds:uri="5ad0ee9d-2391-47bc-bd54-552549e2ac31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8399D76-97A6-4620-882B-783F3EA77FE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3025</TotalTime>
  <Words>104</Words>
  <Application>Microsoft Office PowerPoint</Application>
  <PresentationFormat>Widescreen</PresentationFormat>
  <Paragraphs>53</Paragraphs>
  <Slides>9</Slides>
  <Notes>7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Lyndsey Esling</dc:creator>
  <cp:lastModifiedBy>Mrs O’Marah</cp:lastModifiedBy>
  <cp:revision>38</cp:revision>
  <cp:lastPrinted>2021-02-04T14:26:37Z</cp:lastPrinted>
  <dcterms:created xsi:type="dcterms:W3CDTF">2021-01-24T16:44:03Z</dcterms:created>
  <dcterms:modified xsi:type="dcterms:W3CDTF">2021-02-04T15:17:13Z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0x010100DDDAD4CFA140EB4A80C5A2F767E61656</vt:lpwstr>
  </property>
</Properties>
</file>