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3" r:id="rId7"/>
    <p:sldId id="264" r:id="rId8"/>
    <p:sldId id="265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349CC-8782-46B6-839F-5317E6B8FC15}" v="15" dt="2021-01-05T20:35:5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Judge" userId="S::judgel@lostockgralam.cheshire.sch.uk::7700dc00-f66a-40a3-9bb4-63b68275dbc7" providerId="AD" clId="Web-{EF9349CC-8782-46B6-839F-5317E6B8FC15}"/>
    <pc:docChg chg="modSld">
      <pc:chgData name="Lesley Judge" userId="S::judgel@lostockgralam.cheshire.sch.uk::7700dc00-f66a-40a3-9bb4-63b68275dbc7" providerId="AD" clId="Web-{EF9349CC-8782-46B6-839F-5317E6B8FC15}" dt="2021-01-05T20:35:52.551" v="14" actId="1076"/>
      <pc:docMkLst>
        <pc:docMk/>
      </pc:docMkLst>
      <pc:sldChg chg="modSp">
        <pc:chgData name="Lesley Judge" userId="S::judgel@lostockgralam.cheshire.sch.uk::7700dc00-f66a-40a3-9bb4-63b68275dbc7" providerId="AD" clId="Web-{EF9349CC-8782-46B6-839F-5317E6B8FC15}" dt="2021-01-05T20:35:52.551" v="14" actId="1076"/>
        <pc:sldMkLst>
          <pc:docMk/>
          <pc:sldMk cId="3969653706" sldId="267"/>
        </pc:sldMkLst>
        <pc:spChg chg="mod">
          <ac:chgData name="Lesley Judge" userId="S::judgel@lostockgralam.cheshire.sch.uk::7700dc00-f66a-40a3-9bb4-63b68275dbc7" providerId="AD" clId="Web-{EF9349CC-8782-46B6-839F-5317E6B8FC15}" dt="2021-01-05T20:35:32.770" v="9" actId="14100"/>
          <ac:spMkLst>
            <pc:docMk/>
            <pc:sldMk cId="3969653706" sldId="267"/>
            <ac:spMk id="7" creationId="{E5773D42-9CC9-4DED-B8F6-EC397AAC5873}"/>
          </ac:spMkLst>
        </pc:spChg>
        <pc:spChg chg="mod">
          <ac:chgData name="Lesley Judge" userId="S::judgel@lostockgralam.cheshire.sch.uk::7700dc00-f66a-40a3-9bb4-63b68275dbc7" providerId="AD" clId="Web-{EF9349CC-8782-46B6-839F-5317E6B8FC15}" dt="2021-01-05T20:35:52.551" v="14" actId="1076"/>
          <ac:spMkLst>
            <pc:docMk/>
            <pc:sldMk cId="3969653706" sldId="267"/>
            <ac:spMk id="8" creationId="{ED041E5C-0E0E-4693-AA96-B02681A461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channel/UCo7fbLgY2oA_cFCIg9GdxtQ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2064433" y="2644170"/>
            <a:ext cx="80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Starlings English Home Learning  </a:t>
            </a:r>
          </a:p>
          <a:p>
            <a:pPr algn="ctr"/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Friday 5</a:t>
            </a:r>
            <a:r>
              <a:rPr lang="en-GB" sz="4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February</a:t>
            </a:r>
            <a:endParaRPr lang="en-GB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" y="469795"/>
            <a:ext cx="2117188" cy="1711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62" r="3740"/>
          <a:stretch/>
        </p:blipFill>
        <p:spPr>
          <a:xfrm>
            <a:off x="8853676" y="238458"/>
            <a:ext cx="2547779" cy="217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20181"/>
          <a:stretch/>
        </p:blipFill>
        <p:spPr>
          <a:xfrm>
            <a:off x="186150" y="4702629"/>
            <a:ext cx="2916264" cy="2010154"/>
          </a:xfrm>
          <a:prstGeom prst="rect">
            <a:avLst/>
          </a:prstGeom>
        </p:spPr>
      </p:pic>
      <p:pic>
        <p:nvPicPr>
          <p:cNvPr id="2" name="3D05B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2228" y="1325645"/>
            <a:ext cx="12662263" cy="71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430" y="33218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our last session of our fable ‘Tortoise and Hare’ and we are all very proud of all your hard work. Today, you are going to write your own 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ending 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edit and improve your work.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That means 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will: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your plan to help you write your story.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capital letters and full stops.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Extend your sentences with the joining word </a:t>
            </a:r>
            <a:r>
              <a:rPr lang="en-GB" sz="3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prefixes and suffixes in your writing.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992776" y="3827417"/>
            <a:ext cx="3905794" cy="235131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Get your story board out from yesterday and retell </a:t>
            </a:r>
            <a:r>
              <a:rPr lang="en-GB" b="1" dirty="0" smtClean="0"/>
              <a:t>the ending </a:t>
            </a:r>
            <a:r>
              <a:rPr lang="en-GB" dirty="0" smtClean="0"/>
              <a:t>of your story out loud.</a:t>
            </a:r>
            <a:endParaRPr lang="en-GB" dirty="0"/>
          </a:p>
        </p:txBody>
      </p:sp>
      <p:sp>
        <p:nvSpPr>
          <p:cNvPr id="7" name="Oval Callout 6"/>
          <p:cNvSpPr/>
          <p:nvPr/>
        </p:nvSpPr>
        <p:spPr>
          <a:xfrm>
            <a:off x="3135086" y="300446"/>
            <a:ext cx="4702629" cy="2788920"/>
          </a:xfrm>
          <a:prstGeom prst="wedgeEllipseCallout">
            <a:avLst>
              <a:gd name="adj1" fmla="val -21389"/>
              <a:gd name="adj2" fmla="val 573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dirty="0"/>
              <a:t>Your story will be about two animals (one fast and one slow) having a race and the slowest one wins because the fastest one takes a nap.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074229" y="3193868"/>
            <a:ext cx="5303520" cy="3396343"/>
          </a:xfrm>
          <a:prstGeom prst="wedgeEllipseCallout">
            <a:avLst>
              <a:gd name="adj1" fmla="val -21079"/>
              <a:gd name="adj2" fmla="val 551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Don’t forget you need in include:</a:t>
            </a:r>
          </a:p>
          <a:p>
            <a:pPr algn="ctr">
              <a:lnSpc>
                <a:spcPct val="150000"/>
              </a:lnSpc>
            </a:pPr>
            <a:endParaRPr lang="en-GB" dirty="0" smtClean="0"/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Capital letters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Full stops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The joining word and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 smtClean="0"/>
              <a:t>Prefixes and suffixes – un-, -</a:t>
            </a:r>
            <a:r>
              <a:rPr lang="en-GB" b="1" dirty="0" err="1" smtClean="0"/>
              <a:t>er</a:t>
            </a:r>
            <a:r>
              <a:rPr lang="en-GB" b="1" dirty="0" smtClean="0"/>
              <a:t>, -</a:t>
            </a:r>
            <a:r>
              <a:rPr lang="en-GB" b="1" dirty="0" err="1" smtClean="0"/>
              <a:t>est</a:t>
            </a:r>
            <a:r>
              <a:rPr lang="en-GB" b="1" dirty="0" smtClean="0"/>
              <a:t>, -</a:t>
            </a:r>
            <a:r>
              <a:rPr lang="en-GB" b="1" dirty="0" err="1" smtClean="0"/>
              <a:t>ed</a:t>
            </a:r>
            <a:r>
              <a:rPr lang="en-GB" b="1" dirty="0" smtClean="0"/>
              <a:t>, -</a:t>
            </a:r>
            <a:r>
              <a:rPr lang="en-GB" b="1" dirty="0" err="1" smtClean="0"/>
              <a:t>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220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1759" y="381946"/>
            <a:ext cx="8804365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Koala was the kind</a:t>
            </a:r>
            <a:r>
              <a:rPr lang="en-GB" sz="2400" dirty="0" smtClean="0">
                <a:solidFill>
                  <a:srgbClr val="FF0000"/>
                </a:solidFill>
              </a:rPr>
              <a:t>est</a:t>
            </a:r>
            <a:r>
              <a:rPr lang="en-GB" sz="2400" dirty="0" smtClean="0"/>
              <a:t> animal and cheer</a:t>
            </a:r>
            <a:r>
              <a:rPr lang="en-GB" sz="2400" dirty="0" smtClean="0">
                <a:solidFill>
                  <a:srgbClr val="FF0000"/>
                </a:solidFill>
              </a:rPr>
              <a:t>ed</a:t>
            </a:r>
            <a:r>
              <a:rPr lang="en-GB" sz="2400" dirty="0" smtClean="0"/>
              <a:t> Gazelle up </a:t>
            </a:r>
            <a:r>
              <a:rPr lang="en-GB" sz="2400" b="1" dirty="0" smtClean="0"/>
              <a:t>and</a:t>
            </a:r>
            <a:r>
              <a:rPr lang="en-GB" sz="2400" dirty="0" smtClean="0"/>
              <a:t> they became best friends.</a:t>
            </a:r>
            <a:endParaRPr lang="en-GB" sz="2400" dirty="0"/>
          </a:p>
        </p:txBody>
      </p:sp>
      <p:sp>
        <p:nvSpPr>
          <p:cNvPr id="6" name="Oval Callout 5"/>
          <p:cNvSpPr/>
          <p:nvPr/>
        </p:nvSpPr>
        <p:spPr>
          <a:xfrm>
            <a:off x="209005" y="143692"/>
            <a:ext cx="2103119" cy="597122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1600" dirty="0" smtClean="0"/>
              <a:t>This is Mrs Judge’s story </a:t>
            </a:r>
            <a:r>
              <a:rPr lang="en-GB" sz="1600" b="1" dirty="0" smtClean="0"/>
              <a:t>ending</a:t>
            </a:r>
            <a:r>
              <a:rPr lang="en-GB" sz="1600" dirty="0" smtClean="0"/>
              <a:t> – use it to help you and use your phonics to sound out your words (not all words need to be spelt correctly – just try your best) </a:t>
            </a:r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396343" y="1606998"/>
            <a:ext cx="70800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Please use the rest of the time to </a:t>
            </a:r>
            <a:r>
              <a:rPr lang="en-GB" b="1" dirty="0" smtClean="0"/>
              <a:t>edit and improve </a:t>
            </a:r>
            <a:r>
              <a:rPr lang="en-GB" dirty="0" smtClean="0"/>
              <a:t>your work which means you need to: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Check for sense by reading your story out loud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Check for capital letters and full stops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Check you have extended some sentences with the joining word </a:t>
            </a:r>
            <a:r>
              <a:rPr lang="en-GB" b="1" i="1" dirty="0" smtClean="0"/>
              <a:t>and</a:t>
            </a:r>
            <a:endParaRPr lang="en-GB" b="1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Check if you have used some prefixes and suffixes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44" y="4866032"/>
            <a:ext cx="2105025" cy="1762125"/>
          </a:xfrm>
          <a:prstGeom prst="rect">
            <a:avLst/>
          </a:prstGeom>
        </p:spPr>
      </p:pic>
      <p:sp>
        <p:nvSpPr>
          <p:cNvPr id="3" name="Explosion 1 2"/>
          <p:cNvSpPr/>
          <p:nvPr/>
        </p:nvSpPr>
        <p:spPr>
          <a:xfrm>
            <a:off x="2991394" y="4866032"/>
            <a:ext cx="4963886" cy="1640775"/>
          </a:xfrm>
          <a:prstGeom prst="irregularSeal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Can you give your story a title?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89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35FAC-FF3E-4E1F-B1B6-34FF1599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7" y="238442"/>
            <a:ext cx="3169481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3714D-1638-495C-8D47-1B369DD7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5" y="0"/>
            <a:ext cx="1762125" cy="211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E61D4-5AB5-49B7-BE5E-FC9FAD0A3311}"/>
              </a:ext>
            </a:extLst>
          </p:cNvPr>
          <p:cNvSpPr txBox="1"/>
          <p:nvPr/>
        </p:nvSpPr>
        <p:spPr>
          <a:xfrm>
            <a:off x="3487102" y="238442"/>
            <a:ext cx="665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F945C-B200-4353-BAC0-C18D5DC712EC}"/>
              </a:ext>
            </a:extLst>
          </p:cNvPr>
          <p:cNvSpPr txBox="1"/>
          <p:nvPr/>
        </p:nvSpPr>
        <p:spPr>
          <a:xfrm>
            <a:off x="1721167" y="1338614"/>
            <a:ext cx="9683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</a:rPr>
              <a:t>five </a:t>
            </a:r>
            <a:r>
              <a:rPr lang="en-GB" sz="6600" dirty="0">
                <a:solidFill>
                  <a:srgbClr val="00B050"/>
                </a:solidFill>
              </a:rPr>
              <a:t>six</a:t>
            </a:r>
            <a:r>
              <a:rPr lang="en-GB" sz="6600" dirty="0">
                <a:solidFill>
                  <a:srgbClr val="FF0000"/>
                </a:solidFill>
              </a:rPr>
              <a:t> </a:t>
            </a:r>
            <a:r>
              <a:rPr lang="en-GB" sz="6600" dirty="0">
                <a:solidFill>
                  <a:srgbClr val="FFC000"/>
                </a:solidFill>
              </a:rPr>
              <a:t>seven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B4F32-3651-474A-8E2E-B7E51F50C5EC}"/>
              </a:ext>
            </a:extLst>
          </p:cNvPr>
          <p:cNvSpPr txBox="1"/>
          <p:nvPr/>
        </p:nvSpPr>
        <p:spPr>
          <a:xfrm>
            <a:off x="292523" y="2883127"/>
            <a:ext cx="968372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0000"/>
                </a:solidFill>
              </a:rPr>
              <a:t>five</a:t>
            </a:r>
            <a:r>
              <a:rPr lang="en-GB" sz="2400" dirty="0"/>
              <a:t> 5 times in rainbow colours?</a:t>
            </a:r>
          </a:p>
          <a:p>
            <a:endParaRPr lang="en-GB" sz="2400" dirty="0"/>
          </a:p>
          <a:p>
            <a:r>
              <a:rPr lang="en-GB" sz="2400" dirty="0"/>
              <a:t>Can you write the word</a:t>
            </a:r>
            <a:r>
              <a:rPr lang="en-GB" sz="4400" dirty="0"/>
              <a:t> </a:t>
            </a:r>
            <a:r>
              <a:rPr lang="en-GB" sz="4400">
                <a:solidFill>
                  <a:srgbClr val="00B050"/>
                </a:solidFill>
              </a:rPr>
              <a:t>six </a:t>
            </a:r>
            <a:r>
              <a:rPr lang="en-GB" sz="2400"/>
              <a:t>5 </a:t>
            </a:r>
            <a:r>
              <a:rPr lang="en-GB" sz="2400" dirty="0"/>
              <a:t>times inside a squiggle?</a:t>
            </a:r>
          </a:p>
          <a:p>
            <a:endParaRPr lang="en-GB" sz="2400" dirty="0"/>
          </a:p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C000"/>
                </a:solidFill>
              </a:rPr>
              <a:t>seven </a:t>
            </a:r>
            <a:r>
              <a:rPr lang="en-GB" sz="2400" dirty="0"/>
              <a:t>5 times with your eyes closed?</a:t>
            </a:r>
          </a:p>
        </p:txBody>
      </p:sp>
      <p:sp>
        <p:nvSpPr>
          <p:cNvPr id="13" name="AutoShape 8" descr="data:image/jpg;base64,%20/9j/4AAQSkZJRgABAQEAYABgAAD/2wBDAAUDBAQEAwUEBAQFBQUGBwwIBwcHBw8LCwkMEQ8SEhEPERETFhwXExQaFRERGCEYGh0dHx8fExciJCIeJBweHx7/2wBDAQUFBQcGBw4ICA4eFBEUHh4eHh4eHh4eHh4eHh4eHh4eHh4eHh4eHh4eHh4eHh4eHh4eHh4eHh4eHh4eHh4eHh7/wAARCAA7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18WeI9G8K6JNrGu30dnaRA/Mx+ZzjIVR1ZjjgDmvnP4r/HDUtbuJLTwVey2mkJCHW4gwtxeEqGO0n7ijIX1znJFe4/F/wNF8QfCQ0N777BIl1FcxT+V5mxkP93I6gkda+QvGfh248OeLtS0MystxptxJHFJKn+sgc7oyQMZBXbyMcqa+p4WwWFxWJtV96STaj0e2uu7Wum2hhXlKK0NLwz8SvG2jX4urfWtTjKMn7nUbkzw3BIztIYk+o4IOelfYPgPxHa+LfCOneIbRDGl3FuaMnJjcEq6E98MCM98V8H6gt5FZy3U0scjwoWRY02qpx945Jzjk4r6n/ZKXxEnw+uf7Ws2t9Ne7aTTDKmySSNgC7beyFslfXn2r0OLsDh6EYThDllfsldei0029NyaEmz2SiiivhjpCvPvjl4R8P654J1fVr7TY31Ow06aS0u0+SWNlQso3DquR905HtXoNcv8AFqaOD4ZeI5JHCL/Z0ykk46qR/WtaEpRqRcXZ36Cex8+/sp+FtH8W32raj4ksU1A6c0X2aOXPlBzJLksnRuFTg5HHSvqoAKAqgADoBXz3+xXGBofiSQHP+mIv5bz/AFr6Er0s9qzqY6fO27W39ERSVooKKKK8g0CuN+Nq7/hP4kXaD/oTcH6iuyri/jl/ySTxJ8wX/QzyTjuK1ofxY+qE9jzH9igEeGvEuen9orj/AL5J/rX0FXz/APsWyRnw54jj8xDKL6NmQEbgDGMEj3wfyNfQFdmb/wC+1PUmn8KCiiivOLCvgj41+NvFXi3xlqi6xa6j9htrqS2h00SkQQKrFQWX7pJKg7mx1+lfe9FRUg5q1zajVVOXNa5+b/hG78X+H7gXGhaXrWnahAwaWay3AKSTtWTsc/3W6jPGK+9PhBr2ueJvh1pGteI9LfTNUuIj9ogZSvKsV37TyA2NwHv3611lFKEOW+oVa3tLabBRRRWhif/Z">
            <a:extLst>
              <a:ext uri="{FF2B5EF4-FFF2-40B4-BE49-F238E27FC236}">
                <a16:creationId xmlns:a16="http://schemas.microsoft.com/office/drawing/2014/main" id="{E5EBA135-F3DE-47DC-82CC-22CF53A29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0753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41469-2873-4EF1-9802-700AD7E02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9096" y="2700367"/>
            <a:ext cx="1477274" cy="848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812D03-EFCD-40B1-87E9-33F298F39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9096" y="3968016"/>
            <a:ext cx="1609725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857468-3424-40F8-BFE5-C38B41D388EF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429875" y="5607762"/>
            <a:ext cx="1638300" cy="7715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72FA87-FDF7-4C12-A94F-35217FAB4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4267" y="2250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CAA1D-1621-42BE-B0D0-11E3CD7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" y="475078"/>
            <a:ext cx="3876675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D7ABF-9914-4D11-9323-9C40695E722E}"/>
              </a:ext>
            </a:extLst>
          </p:cNvPr>
          <p:cNvSpPr txBox="1"/>
          <p:nvPr/>
        </p:nvSpPr>
        <p:spPr>
          <a:xfrm>
            <a:off x="304800" y="1908314"/>
            <a:ext cx="11418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Red group </a:t>
            </a:r>
            <a:r>
              <a:rPr lang="en-GB" sz="2400" dirty="0"/>
              <a:t>– Please have a look at the separate RWI </a:t>
            </a:r>
            <a:r>
              <a:rPr lang="en-GB" sz="2400" dirty="0" smtClean="0"/>
              <a:t>PowerPoint </a:t>
            </a:r>
            <a:r>
              <a:rPr lang="en-GB" sz="2400" dirty="0"/>
              <a:t>for set 1. We have added some special friends work for you.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Green group </a:t>
            </a:r>
            <a:r>
              <a:rPr lang="en-GB" sz="2400" dirty="0"/>
              <a:t>you need to look out for </a:t>
            </a:r>
            <a:r>
              <a:rPr lang="en-GB" sz="2400" b="1" dirty="0"/>
              <a:t>set 2</a:t>
            </a:r>
            <a:r>
              <a:rPr lang="en-GB" sz="2400" dirty="0"/>
              <a:t> videos on the link below: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2 speed sounds, set 2 spelling, red words 1, and read and hold a sentence 1</a:t>
            </a:r>
          </a:p>
          <a:p>
            <a:r>
              <a:rPr lang="en-GB" sz="2400" b="1" dirty="0">
                <a:solidFill>
                  <a:srgbClr val="FF0066"/>
                </a:solidFill>
              </a:rPr>
              <a:t>Pink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C000"/>
                </a:solidFill>
              </a:rPr>
              <a:t>yellow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00B0F0"/>
                </a:solidFill>
              </a:rPr>
              <a:t>blue</a:t>
            </a:r>
            <a:r>
              <a:rPr lang="en-GB" sz="2400" dirty="0"/>
              <a:t> groups you need to look out for </a:t>
            </a:r>
            <a:r>
              <a:rPr lang="en-GB" sz="2400" b="1" dirty="0"/>
              <a:t>set 3</a:t>
            </a:r>
            <a:r>
              <a:rPr lang="en-GB" sz="2400" dirty="0"/>
              <a:t> videos on the link below. 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3 speed sounds, set 3 spelling, red words 2 and read and hold a sentence 2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A9A59-24B4-4740-90C5-344051E14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1861" y="492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B5B95C-053B-461F-84D3-10A9A5A11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6400FB-7C2A-47CC-AB91-54FA845AA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CB01BF-147F-4C6C-B27F-FF40C2C0897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ad0ee9d-2391-47bc-bd54-552549e2ac3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450</Words>
  <Application>Microsoft Office PowerPoint</Application>
  <PresentationFormat>Widescreen</PresentationFormat>
  <Paragraphs>42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Lesley Judge</cp:lastModifiedBy>
  <cp:revision>51</cp:revision>
  <dcterms:created xsi:type="dcterms:W3CDTF">2021-01-05T14:00:22Z</dcterms:created>
  <dcterms:modified xsi:type="dcterms:W3CDTF">2021-01-28T13:06:03Z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