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0A55-5EC1-4093-AB61-F4BE333D497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DAF-49D5-4F96-AA59-B91BC9D62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14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0A55-5EC1-4093-AB61-F4BE333D497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DAF-49D5-4F96-AA59-B91BC9D62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81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0A55-5EC1-4093-AB61-F4BE333D497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DAF-49D5-4F96-AA59-B91BC9D62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36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0A55-5EC1-4093-AB61-F4BE333D497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DAF-49D5-4F96-AA59-B91BC9D62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84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0A55-5EC1-4093-AB61-F4BE333D497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DAF-49D5-4F96-AA59-B91BC9D62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19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0A55-5EC1-4093-AB61-F4BE333D497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DAF-49D5-4F96-AA59-B91BC9D62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691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0A55-5EC1-4093-AB61-F4BE333D497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DAF-49D5-4F96-AA59-B91BC9D62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40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0A55-5EC1-4093-AB61-F4BE333D497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DAF-49D5-4F96-AA59-B91BC9D62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588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0A55-5EC1-4093-AB61-F4BE333D497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DAF-49D5-4F96-AA59-B91BC9D62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0A55-5EC1-4093-AB61-F4BE333D497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DAF-49D5-4F96-AA59-B91BC9D62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73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0A55-5EC1-4093-AB61-F4BE333D497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1ADAF-49D5-4F96-AA59-B91BC9D62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97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70A55-5EC1-4093-AB61-F4BE333D497A}" type="datetimeFigureOut">
              <a:rPr lang="en-GB" smtClean="0"/>
              <a:t>04/02/2021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1ADAF-49D5-4F96-AA59-B91BC9D62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8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lassroom.thenational.academy/lessons/how-can-we-see-objects-6ct6ct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1625" y="2438400"/>
            <a:ext cx="95345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u="sng" dirty="0" smtClean="0"/>
              <a:t>Friday 5</a:t>
            </a:r>
            <a:r>
              <a:rPr lang="en-GB" sz="4400" u="sng" baseline="30000" dirty="0" smtClean="0"/>
              <a:t>th</a:t>
            </a:r>
            <a:r>
              <a:rPr lang="en-GB" sz="4400" u="sng" dirty="0" smtClean="0"/>
              <a:t> February </a:t>
            </a:r>
            <a:r>
              <a:rPr lang="en-GB" sz="4400" u="sng" dirty="0" smtClean="0"/>
              <a:t>2021   </a:t>
            </a:r>
          </a:p>
          <a:p>
            <a:endParaRPr lang="en-GB" sz="4400" u="sng" dirty="0"/>
          </a:p>
          <a:p>
            <a:r>
              <a:rPr lang="en-GB" sz="4400" u="sng" dirty="0" smtClean="0"/>
              <a:t>Can </a:t>
            </a:r>
            <a:r>
              <a:rPr lang="en-GB" sz="4400" u="sng" dirty="0" smtClean="0"/>
              <a:t>I describe how I see things?</a:t>
            </a:r>
            <a:endParaRPr lang="en-GB" sz="44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352424"/>
            <a:ext cx="5102147" cy="1830967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8067675" y="4467225"/>
            <a:ext cx="3857625" cy="2162175"/>
          </a:xfrm>
          <a:prstGeom prst="cloudCallout">
            <a:avLst>
              <a:gd name="adj1" fmla="val -43302"/>
              <a:gd name="adj2" fmla="val 466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I wonder…</a:t>
            </a:r>
            <a:endParaRPr lang="en-GB" sz="4000" dirty="0"/>
          </a:p>
        </p:txBody>
      </p:sp>
      <p:sp>
        <p:nvSpPr>
          <p:cNvPr id="8" name="Cloud Callout 7"/>
          <p:cNvSpPr/>
          <p:nvPr/>
        </p:nvSpPr>
        <p:spPr>
          <a:xfrm>
            <a:off x="652326" y="4920343"/>
            <a:ext cx="3301365" cy="1803890"/>
          </a:xfrm>
          <a:prstGeom prst="cloudCallout">
            <a:avLst>
              <a:gd name="adj1" fmla="val -43302"/>
              <a:gd name="adj2" fmla="val 4664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0000"/>
                </a:solidFill>
              </a:rPr>
              <a:t>Have a go at the quiz to see what you can remember from last lesson. 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96487" y="1650583"/>
            <a:ext cx="1490119" cy="149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4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1782" y="146591"/>
            <a:ext cx="9736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Follow this link to Miss </a:t>
            </a:r>
            <a:r>
              <a:rPr lang="en-GB" sz="2400" b="1" dirty="0" err="1" smtClean="0">
                <a:solidFill>
                  <a:srgbClr val="FF0000"/>
                </a:solidFill>
              </a:rPr>
              <a:t>Emm’s</a:t>
            </a:r>
            <a:r>
              <a:rPr lang="en-GB" sz="2400" b="1" dirty="0" smtClean="0">
                <a:solidFill>
                  <a:srgbClr val="FF0000"/>
                </a:solidFill>
              </a:rPr>
              <a:t> Science lesson. 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Have a go at the quiz </a:t>
            </a:r>
            <a:r>
              <a:rPr lang="en-GB" sz="2400" b="1" dirty="0" smtClean="0">
                <a:solidFill>
                  <a:srgbClr val="FF0000"/>
                </a:solidFill>
              </a:rPr>
              <a:t>at the start of the lesson and again at the end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 to </a:t>
            </a:r>
            <a:r>
              <a:rPr lang="en-GB" sz="2400" b="1" dirty="0" smtClean="0">
                <a:solidFill>
                  <a:srgbClr val="FF0000"/>
                </a:solidFill>
              </a:rPr>
              <a:t>see </a:t>
            </a:r>
            <a:r>
              <a:rPr lang="en-GB" sz="2400" b="1" dirty="0" smtClean="0">
                <a:solidFill>
                  <a:srgbClr val="FF0000"/>
                </a:solidFill>
              </a:rPr>
              <a:t>how much </a:t>
            </a:r>
            <a:r>
              <a:rPr lang="en-GB" sz="2400" b="1" dirty="0" smtClean="0">
                <a:solidFill>
                  <a:srgbClr val="FF0000"/>
                </a:solidFill>
              </a:rPr>
              <a:t>you have learnt. 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07892">
            <a:off x="10269886" y="604555"/>
            <a:ext cx="1412031" cy="1175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53448">
            <a:off x="193396" y="277829"/>
            <a:ext cx="1522400" cy="1008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4628" y="4384609"/>
            <a:ext cx="2388734" cy="2155687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 rot="1560520">
            <a:off x="3648891" y="4528458"/>
            <a:ext cx="2865120" cy="134982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 rot="1409112">
            <a:off x="4180114" y="4760406"/>
            <a:ext cx="2002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 love this image. I wonder what it is? </a:t>
            </a:r>
            <a:endParaRPr lang="en-GB" sz="2000" dirty="0"/>
          </a:p>
        </p:txBody>
      </p:sp>
      <p:sp>
        <p:nvSpPr>
          <p:cNvPr id="10" name="Rectangle 9"/>
          <p:cNvSpPr/>
          <p:nvPr/>
        </p:nvSpPr>
        <p:spPr>
          <a:xfrm>
            <a:off x="1306286" y="2478189"/>
            <a:ext cx="97623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hlinkClick r:id="rId7"/>
              </a:rPr>
              <a:t>https://</a:t>
            </a:r>
            <a:r>
              <a:rPr lang="en-GB" sz="2000" b="1" dirty="0" smtClean="0">
                <a:hlinkClick r:id="rId7"/>
              </a:rPr>
              <a:t>classroom.thenational.academy/lessons/how-can-we-see-objects-6ct6ct</a:t>
            </a:r>
            <a:endParaRPr lang="en-GB" sz="2000" b="1" dirty="0" smtClean="0"/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543" y="4085231"/>
            <a:ext cx="2895600" cy="2047875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66222" y="3376582"/>
            <a:ext cx="1211127" cy="121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0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3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905125" y="1333500"/>
            <a:ext cx="5972175" cy="2867025"/>
          </a:xfrm>
          <a:prstGeom prst="wedgeEllipseCallout">
            <a:avLst>
              <a:gd name="adj1" fmla="val -40769"/>
              <a:gd name="adj2" fmla="val 53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What I know now…</a:t>
            </a:r>
            <a:endParaRPr lang="en-GB" sz="40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541623" y="3979817"/>
            <a:ext cx="1184366" cy="7228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877300" y="4833257"/>
            <a:ext cx="1903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light is reflected from the object into my eye in a straight line.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958149" y="1062174"/>
            <a:ext cx="1454331" cy="2713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52411" y="635726"/>
            <a:ext cx="2473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To see something we need light and our eyes. 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79417" y="554342"/>
            <a:ext cx="2473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opening at the front of my eye is called the pupil. 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5654" y="3456188"/>
            <a:ext cx="2473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My eye sends signals to my brain to recognise what I am seeing. </a:t>
            </a:r>
            <a:endParaRPr lang="en-GB" sz="2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97194" y="4736001"/>
            <a:ext cx="1185000" cy="11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3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137</Words>
  <Application>Microsoft Office PowerPoint</Application>
  <PresentationFormat>Widescreen</PresentationFormat>
  <Paragraphs>15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7</cp:revision>
  <dcterms:created xsi:type="dcterms:W3CDTF">2021-01-21T17:05:09Z</dcterms:created>
  <dcterms:modified xsi:type="dcterms:W3CDTF">2021-02-04T11:59:32Z</dcterms:modified>
</cp:coreProperties>
</file>