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34322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83553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431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726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AE2576-508A-4934-84EB-24C3FC599BDC}"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033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2576-508A-4934-84EB-24C3FC599BDC}"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4855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E2576-508A-4934-84EB-24C3FC599BDC}"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58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E2576-508A-4934-84EB-24C3FC599BDC}"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0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2576-508A-4934-84EB-24C3FC599BDC}"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82322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8927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638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2576-508A-4934-84EB-24C3FC599BDC}" type="datetimeFigureOut">
              <a:rPr lang="en-GB" smtClean="0"/>
              <a:t>03/02/2021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448F7-660D-41F8-BD8E-C5EE306EA07D}" type="slidenum">
              <a:rPr lang="en-GB" smtClean="0"/>
              <a:t>‹#›</a:t>
            </a:fld>
            <a:endParaRPr lang="en-GB"/>
          </a:p>
        </p:txBody>
      </p:sp>
    </p:spTree>
    <p:extLst>
      <p:ext uri="{BB962C8B-B14F-4D97-AF65-F5344CB8AC3E}">
        <p14:creationId xmlns:p14="http://schemas.microsoft.com/office/powerpoint/2010/main" val="261884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classroom.thenational.academy/lessons/what-effect-does-exercise-have-on-the-muscles-60up8d"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3.m4a"/><Relationship Id="rId7" Type="http://schemas.openxmlformats.org/officeDocument/2006/relationships/oleObject" Target="../embeddings/oleObject1.bin"/><Relationship Id="rId2" Type="http://schemas.microsoft.com/office/2007/relationships/media" Target="../media/media3.m4a"/><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file:///H:\Downloads\science-ks2-lesson-sci-y6-u4-l3.pdf" TargetMode="External"/><Relationship Id="rId4" Type="http://schemas.openxmlformats.org/officeDocument/2006/relationships/slideLayout" Target="../slideLayouts/slideLayout6.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884" y="1098888"/>
            <a:ext cx="9144000" cy="2387600"/>
          </a:xfrm>
        </p:spPr>
        <p:txBody>
          <a:bodyPr/>
          <a:lstStyle/>
          <a:p>
            <a:r>
              <a:rPr lang="en-GB" dirty="0" smtClean="0"/>
              <a:t>    SCIENCE</a:t>
            </a:r>
            <a:endParaRPr lang="en-GB" dirty="0"/>
          </a:p>
        </p:txBody>
      </p:sp>
      <p:sp>
        <p:nvSpPr>
          <p:cNvPr id="3" name="Subtitle 2"/>
          <p:cNvSpPr>
            <a:spLocks noGrp="1"/>
          </p:cNvSpPr>
          <p:nvPr>
            <p:ph type="subTitle" idx="1"/>
          </p:nvPr>
        </p:nvSpPr>
        <p:spPr>
          <a:xfrm>
            <a:off x="-333375" y="2852862"/>
            <a:ext cx="9144000" cy="2439399"/>
          </a:xfrm>
        </p:spPr>
        <p:txBody>
          <a:bodyPr>
            <a:normAutofit/>
          </a:bodyPr>
          <a:lstStyle/>
          <a:p>
            <a:endParaRPr lang="en-GB" b="1" dirty="0" smtClean="0"/>
          </a:p>
          <a:p>
            <a:endParaRPr lang="en-GB" b="1" dirty="0" smtClean="0"/>
          </a:p>
          <a:p>
            <a:r>
              <a:rPr lang="en-GB" sz="3000" b="1" dirty="0" smtClean="0"/>
              <a:t>Diet &amp; Lifestyle</a:t>
            </a:r>
          </a:p>
          <a:p>
            <a:r>
              <a:rPr lang="en-GB" sz="3000" dirty="0" smtClean="0"/>
              <a:t>Lesson 3</a:t>
            </a:r>
          </a:p>
          <a:p>
            <a:endParaRPr lang="en-GB" b="1" dirty="0" smtClean="0"/>
          </a:p>
        </p:txBody>
      </p:sp>
      <p:pic>
        <p:nvPicPr>
          <p:cNvPr id="7" name="Picture 6"/>
          <p:cNvPicPr>
            <a:picLocks noChangeAspect="1"/>
          </p:cNvPicPr>
          <p:nvPr/>
        </p:nvPicPr>
        <p:blipFill>
          <a:blip r:embed="rId4"/>
          <a:stretch>
            <a:fillRect/>
          </a:stretch>
        </p:blipFill>
        <p:spPr>
          <a:xfrm>
            <a:off x="10134328" y="5016817"/>
            <a:ext cx="1874984" cy="1653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 y="178525"/>
            <a:ext cx="1995246" cy="1902823"/>
          </a:xfrm>
          <a:prstGeom prst="rect">
            <a:avLst/>
          </a:prstGeom>
        </p:spPr>
      </p:pic>
      <p:pic>
        <p:nvPicPr>
          <p:cNvPr id="8" name="Picture 7"/>
          <p:cNvPicPr>
            <a:picLocks noChangeAspect="1"/>
          </p:cNvPicPr>
          <p:nvPr/>
        </p:nvPicPr>
        <p:blipFill>
          <a:blip r:embed="rId6"/>
          <a:stretch>
            <a:fillRect/>
          </a:stretch>
        </p:blipFill>
        <p:spPr>
          <a:xfrm>
            <a:off x="6984984" y="88310"/>
            <a:ext cx="5100744" cy="3595416"/>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86656" y="4870970"/>
            <a:ext cx="1133459" cy="1133459"/>
          </a:xfrm>
          <a:prstGeom prst="rect">
            <a:avLst/>
          </a:prstGeom>
        </p:spPr>
      </p:pic>
    </p:spTree>
    <p:extLst>
      <p:ext uri="{BB962C8B-B14F-4D97-AF65-F5344CB8AC3E}">
        <p14:creationId xmlns:p14="http://schemas.microsoft.com/office/powerpoint/2010/main" val="24971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165462" y="203742"/>
            <a:ext cx="11477898" cy="5355312"/>
          </a:xfrm>
          <a:prstGeom prst="rect">
            <a:avLst/>
          </a:prstGeom>
          <a:noFill/>
        </p:spPr>
        <p:txBody>
          <a:bodyPr wrap="square" rtlCol="0">
            <a:spAutoFit/>
          </a:bodyPr>
          <a:lstStyle/>
          <a:p>
            <a:pPr fontAlgn="base"/>
            <a:r>
              <a:rPr lang="en-GB" sz="3000" b="1" dirty="0"/>
              <a:t>What effect does exercise have on the muscles?</a:t>
            </a:r>
            <a:endParaRPr lang="en-GB" sz="3000" dirty="0" smtClean="0"/>
          </a:p>
          <a:p>
            <a:endParaRPr lang="en-GB" sz="3000" dirty="0"/>
          </a:p>
          <a:p>
            <a:endParaRPr lang="en-GB" sz="2400" dirty="0"/>
          </a:p>
          <a:p>
            <a:r>
              <a:rPr lang="en-GB" sz="2400" dirty="0" smtClean="0"/>
              <a:t>In </a:t>
            </a:r>
            <a:r>
              <a:rPr lang="en-GB" sz="2400" dirty="0"/>
              <a:t>this lesson we will learn about muscles and how they work. We will also learn what happens to our muscles when we exercise and how people strengthen and grow their muscles</a:t>
            </a:r>
            <a:r>
              <a:rPr lang="en-GB" sz="2400" dirty="0" smtClean="0"/>
              <a:t>.</a:t>
            </a:r>
          </a:p>
          <a:p>
            <a:endParaRPr lang="en-GB" sz="2400" dirty="0"/>
          </a:p>
          <a:p>
            <a:r>
              <a:rPr lang="en-GB" sz="2400" dirty="0" smtClean="0"/>
              <a:t>Click on the following link to watch and take part in the following video lesson. Start with the quiz and the recap of last week’s learning.</a:t>
            </a:r>
            <a:endParaRPr lang="en-GB" sz="2400" dirty="0"/>
          </a:p>
          <a:p>
            <a:r>
              <a:rPr lang="en-GB" sz="2400" dirty="0">
                <a:hlinkClick r:id="rId4"/>
              </a:rPr>
              <a:t>https://</a:t>
            </a:r>
            <a:r>
              <a:rPr lang="en-GB" sz="2400" dirty="0" smtClean="0">
                <a:hlinkClick r:id="rId4"/>
              </a:rPr>
              <a:t>classroom.thenational.academy/lessons/what-effect-does-exercise-have-on-the-muscles-60up8d</a:t>
            </a:r>
            <a:endParaRPr lang="en-GB" sz="2400" dirty="0" smtClean="0"/>
          </a:p>
          <a:p>
            <a:endParaRPr lang="en-GB" sz="2400" dirty="0"/>
          </a:p>
          <a:p>
            <a:endParaRPr lang="en-GB" sz="2400" dirty="0" smtClean="0"/>
          </a:p>
          <a:p>
            <a:endParaRPr lang="en-GB" dirty="0"/>
          </a:p>
        </p:txBody>
      </p:sp>
      <p:sp>
        <p:nvSpPr>
          <p:cNvPr id="6" name="TextBox 5"/>
          <p:cNvSpPr txBox="1"/>
          <p:nvPr/>
        </p:nvSpPr>
        <p:spPr>
          <a:xfrm>
            <a:off x="8307978" y="888273"/>
            <a:ext cx="3683726" cy="646331"/>
          </a:xfrm>
          <a:prstGeom prst="rect">
            <a:avLst/>
          </a:prstGeom>
          <a:noFill/>
        </p:spPr>
        <p:txBody>
          <a:bodyPr wrap="square" rtlCol="0">
            <a:spAutoFit/>
          </a:bodyPr>
          <a:lstStyle/>
          <a:p>
            <a:r>
              <a:rPr lang="en-GB" b="1" dirty="0" smtClean="0">
                <a:solidFill>
                  <a:srgbClr val="FF0000"/>
                </a:solidFill>
              </a:rPr>
              <a:t>Play the audio first before clicking on the link to the lesson.</a:t>
            </a:r>
            <a:endParaRPr lang="en-GB" b="1" dirty="0">
              <a:solidFill>
                <a:srgbClr val="FF0000"/>
              </a:solidFill>
            </a:endParaRPr>
          </a:p>
        </p:txBody>
      </p:sp>
      <p:pic>
        <p:nvPicPr>
          <p:cNvPr id="3" name="Picture 2"/>
          <p:cNvPicPr>
            <a:picLocks noChangeAspect="1"/>
          </p:cNvPicPr>
          <p:nvPr/>
        </p:nvPicPr>
        <p:blipFill>
          <a:blip r:embed="rId5"/>
          <a:stretch>
            <a:fillRect/>
          </a:stretch>
        </p:blipFill>
        <p:spPr>
          <a:xfrm>
            <a:off x="7442300" y="4234030"/>
            <a:ext cx="4549404" cy="246260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85421" y="203742"/>
            <a:ext cx="722811" cy="722811"/>
          </a:xfrm>
          <a:prstGeom prst="rect">
            <a:avLst/>
          </a:prstGeom>
        </p:spPr>
      </p:pic>
    </p:spTree>
    <p:extLst>
      <p:ext uri="{BB962C8B-B14F-4D97-AF65-F5344CB8AC3E}">
        <p14:creationId xmlns:p14="http://schemas.microsoft.com/office/powerpoint/2010/main" val="136991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330925" y="334276"/>
            <a:ext cx="11477898" cy="2215991"/>
          </a:xfrm>
          <a:prstGeom prst="rect">
            <a:avLst/>
          </a:prstGeom>
          <a:noFill/>
        </p:spPr>
        <p:txBody>
          <a:bodyPr wrap="square" rtlCol="0">
            <a:spAutoFit/>
          </a:bodyPr>
          <a:lstStyle/>
          <a:p>
            <a:pPr fontAlgn="base"/>
            <a:r>
              <a:rPr lang="en-GB" sz="3000" b="1" dirty="0"/>
              <a:t>What effect does exercise have on the muscles?</a:t>
            </a:r>
            <a:endParaRPr lang="en-GB" sz="3000" dirty="0"/>
          </a:p>
          <a:p>
            <a:endParaRPr lang="en-GB" sz="2400" dirty="0"/>
          </a:p>
          <a:p>
            <a:r>
              <a:rPr lang="en-GB" sz="2400" dirty="0" smtClean="0"/>
              <a:t>Click on the following link to complete the activities for today’s lesson:</a:t>
            </a:r>
          </a:p>
          <a:p>
            <a:endParaRPr lang="en-GB" dirty="0" smtClean="0"/>
          </a:p>
          <a:p>
            <a:r>
              <a:rPr lang="en-GB" sz="2400" dirty="0">
                <a:hlinkClick r:id="rId5" action="ppaction://hlinkfile"/>
              </a:rPr>
              <a:t>file:///H:/</a:t>
            </a:r>
            <a:r>
              <a:rPr lang="en-GB" sz="2400" dirty="0" smtClean="0">
                <a:hlinkClick r:id="rId5" action="ppaction://hlinkfile"/>
              </a:rPr>
              <a:t>Downloads/science-ks2-lesson-sci-y6-u4-l3.pdf</a:t>
            </a:r>
            <a:endParaRPr lang="en-GB" sz="2400" dirty="0" smtClean="0"/>
          </a:p>
          <a:p>
            <a:endParaRPr lang="en-GB" dirty="0"/>
          </a:p>
        </p:txBody>
      </p:sp>
      <p:pic>
        <p:nvPicPr>
          <p:cNvPr id="3" name="Picture 2"/>
          <p:cNvPicPr>
            <a:picLocks noChangeAspect="1"/>
          </p:cNvPicPr>
          <p:nvPr/>
        </p:nvPicPr>
        <p:blipFill>
          <a:blip r:embed="rId6"/>
          <a:stretch>
            <a:fillRect/>
          </a:stretch>
        </p:blipFill>
        <p:spPr>
          <a:xfrm>
            <a:off x="226558" y="3018473"/>
            <a:ext cx="7294695" cy="347812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46749944"/>
              </p:ext>
            </p:extLst>
          </p:nvPr>
        </p:nvGraphicFramePr>
        <p:xfrm>
          <a:off x="8303623" y="4161502"/>
          <a:ext cx="2190205" cy="1897418"/>
        </p:xfrm>
        <a:graphic>
          <a:graphicData uri="http://schemas.openxmlformats.org/presentationml/2006/ole">
            <mc:AlternateContent xmlns:mc="http://schemas.openxmlformats.org/markup-compatibility/2006">
              <mc:Choice xmlns:v="urn:schemas-microsoft-com:vml" Requires="v">
                <p:oleObj spid="_x0000_s1056" name="Acrobat Document" showAsIcon="1" r:id="rId7" imgW="914400" imgH="792360" progId="AcroExch.Document.DC">
                  <p:embed/>
                </p:oleObj>
              </mc:Choice>
              <mc:Fallback>
                <p:oleObj name="Acrobat Document" showAsIcon="1" r:id="rId7" imgW="914400" imgH="792360" progId="AcroExch.Document.DC">
                  <p:embed/>
                  <p:pic>
                    <p:nvPicPr>
                      <p:cNvPr id="0" name=""/>
                      <p:cNvPicPr/>
                      <p:nvPr/>
                    </p:nvPicPr>
                    <p:blipFill>
                      <a:blip r:embed="rId8"/>
                      <a:stretch>
                        <a:fillRect/>
                      </a:stretch>
                    </p:blipFill>
                    <p:spPr>
                      <a:xfrm>
                        <a:off x="8303623" y="4161502"/>
                        <a:ext cx="2190205" cy="1897418"/>
                      </a:xfrm>
                      <a:prstGeom prst="rect">
                        <a:avLst/>
                      </a:prstGeom>
                    </p:spPr>
                  </p:pic>
                </p:oleObj>
              </mc:Fallback>
            </mc:AlternateContent>
          </a:graphicData>
        </a:graphic>
      </p:graphicFrame>
      <p:pic>
        <p:nvPicPr>
          <p:cNvPr id="6"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845413" y="2122093"/>
            <a:ext cx="1106623" cy="1106623"/>
          </a:xfrm>
          <a:prstGeom prst="rect">
            <a:avLst/>
          </a:prstGeom>
        </p:spPr>
      </p:pic>
    </p:spTree>
    <p:extLst>
      <p:ext uri="{BB962C8B-B14F-4D97-AF65-F5344CB8AC3E}">
        <p14:creationId xmlns:p14="http://schemas.microsoft.com/office/powerpoint/2010/main" val="331323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0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47241" y="149610"/>
            <a:ext cx="11477898" cy="6340197"/>
          </a:xfrm>
          <a:prstGeom prst="rect">
            <a:avLst/>
          </a:prstGeom>
          <a:noFill/>
        </p:spPr>
        <p:txBody>
          <a:bodyPr wrap="square" rtlCol="0">
            <a:spAutoFit/>
          </a:bodyPr>
          <a:lstStyle/>
          <a:p>
            <a:r>
              <a:rPr lang="en-GB" sz="5000" b="1" dirty="0" smtClean="0"/>
              <a:t>RESEARCH </a:t>
            </a:r>
          </a:p>
          <a:p>
            <a:r>
              <a:rPr lang="en-GB" sz="5000" b="1" dirty="0" smtClean="0"/>
              <a:t>TASK</a:t>
            </a:r>
          </a:p>
          <a:p>
            <a:endParaRPr lang="en-GB" sz="2400" b="1" dirty="0"/>
          </a:p>
          <a:p>
            <a:endParaRPr lang="en-GB" sz="2400" b="1" dirty="0" smtClean="0"/>
          </a:p>
          <a:p>
            <a:endParaRPr lang="en-GB" sz="2400" b="1" dirty="0"/>
          </a:p>
          <a:p>
            <a:endParaRPr lang="en-GB" sz="2400" b="1" dirty="0" smtClean="0"/>
          </a:p>
          <a:p>
            <a:endParaRPr lang="en-GB" sz="2400" dirty="0"/>
          </a:p>
          <a:p>
            <a:endParaRPr lang="en-GB" sz="2400" dirty="0" smtClean="0"/>
          </a:p>
          <a:p>
            <a:endParaRPr lang="en-GB" sz="2400" dirty="0" smtClean="0"/>
          </a:p>
          <a:p>
            <a:endParaRPr lang="en-GB" sz="2400" dirty="0"/>
          </a:p>
          <a:p>
            <a:r>
              <a:rPr lang="en-GB" sz="2400" dirty="0" smtClean="0"/>
              <a:t>You can write your findings for or against on our class discussion feed or you could submit your written or oral recording via the homework section ‘upload your homework’ button.</a:t>
            </a:r>
            <a:endParaRPr lang="en-GB" sz="2400" dirty="0"/>
          </a:p>
          <a:p>
            <a:endParaRPr lang="en-GB" sz="2400" dirty="0"/>
          </a:p>
          <a:p>
            <a:endParaRPr lang="en-GB" sz="2400" dirty="0" smtClean="0"/>
          </a:p>
          <a:p>
            <a:endParaRPr lang="en-GB" dirty="0"/>
          </a:p>
        </p:txBody>
      </p:sp>
      <p:pic>
        <p:nvPicPr>
          <p:cNvPr id="3" name="Picture 2"/>
          <p:cNvPicPr>
            <a:picLocks noChangeAspect="1"/>
          </p:cNvPicPr>
          <p:nvPr/>
        </p:nvPicPr>
        <p:blipFill>
          <a:blip r:embed="rId4"/>
          <a:stretch>
            <a:fillRect/>
          </a:stretch>
        </p:blipFill>
        <p:spPr>
          <a:xfrm>
            <a:off x="4228374" y="236696"/>
            <a:ext cx="7575776" cy="370156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36005" y="3040717"/>
            <a:ext cx="1104564" cy="1104564"/>
          </a:xfrm>
          <a:prstGeom prst="rect">
            <a:avLst/>
          </a:prstGeom>
        </p:spPr>
      </p:pic>
    </p:spTree>
    <p:extLst>
      <p:ext uri="{BB962C8B-B14F-4D97-AF65-F5344CB8AC3E}">
        <p14:creationId xmlns:p14="http://schemas.microsoft.com/office/powerpoint/2010/main" val="232696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759FC00585A40B6D6B58A09B6D21A" ma:contentTypeVersion="10" ma:contentTypeDescription="Create a new document." ma:contentTypeScope="" ma:versionID="c296e928fad32b0479214ec797bb29e9">
  <xsd:schema xmlns:xsd="http://www.w3.org/2001/XMLSchema" xmlns:xs="http://www.w3.org/2001/XMLSchema" xmlns:p="http://schemas.microsoft.com/office/2006/metadata/properties" xmlns:ns2="bff8f7dd-2eb0-4133-92ab-79d36edba735" targetNamespace="http://schemas.microsoft.com/office/2006/metadata/properties" ma:root="true" ma:fieldsID="6cb16b2b5b83dc40f2d3efd62d284a2d" ns2:_="">
    <xsd:import namespace="bff8f7dd-2eb0-4133-92ab-79d36edba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f7dd-2eb0-4133-92ab-79d36edba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60C25-23DD-472D-BC7F-8A59161D3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8f7dd-2eb0-4133-92ab-79d36edba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AB1BDD-941D-42A5-AA0D-F5C1804D0FC6}">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bff8f7dd-2eb0-4133-92ab-79d36edba735"/>
    <ds:schemaRef ds:uri="http://www.w3.org/XML/1998/namespace"/>
  </ds:schemaRefs>
</ds:datastoreItem>
</file>

<file path=customXml/itemProps3.xml><?xml version="1.0" encoding="utf-8"?>
<ds:datastoreItem xmlns:ds="http://schemas.openxmlformats.org/officeDocument/2006/customXml" ds:itemID="{1492CD83-87C9-4CA1-86A6-A8683C67E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1872</TotalTime>
  <Words>156</Words>
  <Application>Microsoft Office PowerPoint</Application>
  <PresentationFormat>Widescreen</PresentationFormat>
  <Paragraphs>31</Paragraphs>
  <Slides>4</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Calibri Light</vt:lpstr>
      <vt:lpstr>Office Theme</vt:lpstr>
      <vt:lpstr>Acrobat Document</vt:lpstr>
      <vt:lpstr>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Downing</dc:creator>
  <cp:lastModifiedBy>home</cp:lastModifiedBy>
  <cp:revision>111</cp:revision>
  <dcterms:created xsi:type="dcterms:W3CDTF">2020-07-13T10:58:18Z</dcterms:created>
  <dcterms:modified xsi:type="dcterms:W3CDTF">2021-02-03T16:48:35Z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0x010100B71759FC00585A40B6D6B58A09B6D21A</vt:lpwstr>
  </property>
</Properties>
</file>