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2" r:id="rId3"/>
    <p:sldId id="274" r:id="rId4"/>
    <p:sldId id="277" r:id="rId5"/>
    <p:sldId id="267" r:id="rId6"/>
    <p:sldId id="279" r:id="rId7"/>
    <p:sldId id="269" r:id="rId8"/>
    <p:sldId id="260" r:id="rId9"/>
    <p:sldId id="264" r:id="rId10"/>
    <p:sldId id="265" r:id="rId11"/>
    <p:sldId id="275" r:id="rId12"/>
    <p:sldId id="262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2874-1D60-429C-ABD3-36465C2A0FB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2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06" y="2404946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05.02.21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             Calculating fractions of amounts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26" y="4304853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8344" y="395546"/>
            <a:ext cx="2681963" cy="2227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322" y="3969521"/>
            <a:ext cx="3149023" cy="279913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19331" y="501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791" y="110836"/>
            <a:ext cx="9419854" cy="659014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361" y="746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2"/>
            <a:ext cx="2094543" cy="191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818" y="840508"/>
            <a:ext cx="7535363" cy="51287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107" y="2565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3" y="41972"/>
            <a:ext cx="10515600" cy="1127270"/>
          </a:xfrm>
        </p:spPr>
        <p:txBody>
          <a:bodyPr/>
          <a:lstStyle/>
          <a:p>
            <a:pPr algn="ctr"/>
            <a:r>
              <a:rPr lang="en-GB" b="1" u="sng" dirty="0" smtClean="0"/>
              <a:t>Challenge</a:t>
            </a:r>
            <a:endParaRPr lang="en-GB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86" y="1013972"/>
            <a:ext cx="5969577" cy="3858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540" y="1057415"/>
            <a:ext cx="4286250" cy="1885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531" y="3325091"/>
            <a:ext cx="5593116" cy="3380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6902" y="349529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1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287736" y="1476799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2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795086" y="5183259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3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14725" y="2842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3" y="41972"/>
            <a:ext cx="10515600" cy="1127270"/>
          </a:xfrm>
        </p:spPr>
        <p:txBody>
          <a:bodyPr/>
          <a:lstStyle/>
          <a:p>
            <a:pPr algn="ctr"/>
            <a:r>
              <a:rPr lang="en-GB" b="1" u="sng" dirty="0" smtClean="0"/>
              <a:t>Challenge</a:t>
            </a:r>
            <a:endParaRPr lang="en-GB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326902" y="349529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1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804" y="239128"/>
            <a:ext cx="1013888" cy="928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7" y="1057415"/>
            <a:ext cx="12230100" cy="59245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6754" y="3495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3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9618" y="134215"/>
            <a:ext cx="3364346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332" y="801953"/>
            <a:ext cx="10220918" cy="575586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8253" y="2244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905" y="1064202"/>
            <a:ext cx="9148123" cy="560445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449618" y="134215"/>
            <a:ext cx="3364346" cy="1630450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888" y="21869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727" y="623454"/>
            <a:ext cx="904009" cy="1130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247" y="189673"/>
            <a:ext cx="5974918" cy="655893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852" y="701096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98197" y="1958109"/>
            <a:ext cx="2801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200 divided by 4 = </a:t>
            </a:r>
          </a:p>
          <a:p>
            <a:endParaRPr lang="en-GB" dirty="0"/>
          </a:p>
          <a:p>
            <a:r>
              <a:rPr lang="en-GB" dirty="0" smtClean="0">
                <a:solidFill>
                  <a:srgbClr val="FF0000"/>
                </a:solidFill>
              </a:rPr>
              <a:t>Divided by 4 because 1 basket for Y3, one for Y4, one for Y5 but 2 for Y6 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362" y="100012"/>
            <a:ext cx="5629275" cy="66579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980" y="561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782" y="825788"/>
            <a:ext cx="5486400" cy="5391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618" y="1838036"/>
            <a:ext cx="40825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Divide by the denominator</a:t>
            </a:r>
          </a:p>
          <a:p>
            <a:endParaRPr lang="en-GB" sz="2800" dirty="0" smtClean="0"/>
          </a:p>
          <a:p>
            <a:r>
              <a:rPr lang="en-GB" sz="2800" dirty="0" smtClean="0"/>
              <a:t>Multiply by the numerator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647" y="325007"/>
            <a:ext cx="1386383" cy="141056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688" y="3521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84" y="113356"/>
            <a:ext cx="1717962" cy="1150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126" y="1986309"/>
            <a:ext cx="9861261" cy="4654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17" y="113356"/>
            <a:ext cx="2905847" cy="203728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45" y="175206"/>
            <a:ext cx="9426574" cy="66827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25" y="395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6761" y="0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" y="540905"/>
            <a:ext cx="11563350" cy="590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8764" y="3493655"/>
            <a:ext cx="383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Think about what you need to do next!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66</Words>
  <Application>Microsoft Office PowerPoint</Application>
  <PresentationFormat>Widescreen</PresentationFormat>
  <Paragraphs>20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Mathematics</vt:lpstr>
      <vt:lpstr>Starter Activity  </vt:lpstr>
      <vt:lpstr>Starter Activity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Challenge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107</cp:revision>
  <dcterms:created xsi:type="dcterms:W3CDTF">2021-01-15T16:34:08Z</dcterms:created>
  <dcterms:modified xsi:type="dcterms:W3CDTF">2021-02-03T12:16:12Z</dcterms:modified>
</cp:coreProperties>
</file>