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4" r:id="rId4"/>
    <p:sldId id="263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FC3EF-BC8B-4110-A2A0-609BFECCA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0CA2A-55DD-47DD-96C2-FB17AFE50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D6013-F190-4929-B955-43888A5B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39D5E-C360-43FE-9365-BD993259D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36881-D425-4D1C-96D9-750F87AC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42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7EEFE-8FC5-41E4-9BE5-4A2F5A0AB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C2F1B-E813-42C4-A05D-C354555B8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A31B2-A585-466A-85CB-4CD0BD610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6A57-A0EB-4A59-B0C3-3D9A6AE1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B4D64-C2DA-498A-988D-F6BD7615A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84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EA8E78-28D5-4C22-8F93-916378781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E4A0D1-6BFD-4F64-A448-BD08DC3D6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BBF55-14C5-4800-A990-60424A39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91CE9-957B-490C-8C50-A44CEDFE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31417-85AD-4E78-9988-02E0A4801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55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D3F5E-0DD5-428D-8976-61E9D3DB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2A0A5-286A-473D-A538-9ACEDD5BE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287B5-1827-4A1E-95FC-247C1E83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0131A-9F70-4BC2-A395-D68AE0B7D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0020F-C308-47AB-8EC8-DD4386B9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1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BFBCC-1517-4FD7-BC6F-B258EB53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A119A-6D12-4F0F-BF5C-C8FBF1AC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CE9D8-8CDC-4D87-A81D-0A71265A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90375-4700-4C6A-ABF3-A7CA52E26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5F67C-F617-4EE5-A61B-6F5D09FB1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EA783-247C-4E40-9201-08680CC0C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B4B80-8AF0-475E-AFDA-A2A22462A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BFE92-8FF0-408A-8515-32060779B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44969-C3C3-4E95-BEB5-AC4C279E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27D39-0402-41E3-835C-2865E7BB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96950-7DF3-4DAA-8B1B-0546E2D3C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0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8A9C4-106C-4629-BE36-61C7BEF8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59C0B-62D4-4213-A7E8-640D064E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2ABC8-0587-43D2-A3F6-94D03F357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2F4ECE-67D4-4211-8AB0-960C00135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8C7D4-5133-4B3F-BAC5-B8FBAF61F3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64E1CE-56FB-42C0-9468-FA26991A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2C082-F0DB-41AA-9E2C-B54AE678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91FDE-57C1-45D0-9A75-2071254F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95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60126-83AA-40E6-801A-5F7FAAD4C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CCF863-5395-4168-AFB1-E9C2D6A83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9A1A9-9F1A-427C-8269-4886A0F7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3E0903-A1FD-432D-BA52-B2F1AA1C3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87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D9E7D0-5015-45BE-B920-D983F2EE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B9CE0B-D20D-47D8-9EAD-025DAA325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31487-1255-4D59-8C75-B296481F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36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E69C6-9A42-4029-BC1B-2C148B286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5418B-3EAC-4019-BA4F-55EE1B87A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74FC5-0F60-4A45-BB37-3355353D1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79E1B-886E-4D6F-9175-2725C553B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1A951-754E-4036-8FDB-440DC64C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68143-4EAE-46E6-91EF-4B64F67B6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5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A2166-1278-4B63-8194-5DA662934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2B0C3A-49C5-43A9-8571-8F29EAD2C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A8667-DC69-41F5-B5FE-98A44D717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FE051-0F7A-4285-AFA1-AB7B452B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82A69-B175-4FB5-A9CA-2828649D5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4012E-080C-4A9F-ADB4-A1851B531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1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A722CA-2837-4526-888E-50730FBA0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BF0E3-AD18-408C-B10D-AFAB58523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8F434-2CDB-46B0-973A-8E2444AB0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1C2C-895A-4BD5-B90A-CDC0E904DA52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3FDD0-5B41-45C9-88BA-8A0CEB10A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C4F40-D983-40FF-B6C4-18AC166E4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00500-FE1B-4227-88ED-DF9EC8FEA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66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/>
              <a:t>Thursday 4</a:t>
            </a:r>
            <a:r>
              <a:rPr lang="en-GB" sz="4800" baseline="30000" dirty="0"/>
              <a:t>th</a:t>
            </a:r>
            <a:r>
              <a:rPr lang="en-GB" sz="4800" dirty="0"/>
              <a:t> February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0"/>
    </mc:Choice>
    <mc:Fallback xmlns="">
      <p:transition spd="slow" advTm="652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19942" y="3038672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LENGTH &amp; HEIGHT  LESSON FOUR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317" y="181172"/>
            <a:ext cx="4400415" cy="2684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977" y="3819328"/>
            <a:ext cx="4667250" cy="2857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2E6B49-9E7F-4D68-95C3-027902EF58F2}"/>
              </a:ext>
            </a:extLst>
          </p:cNvPr>
          <p:cNvSpPr txBox="1"/>
          <p:nvPr/>
        </p:nvSpPr>
        <p:spPr>
          <a:xfrm>
            <a:off x="7063408" y="3819328"/>
            <a:ext cx="2411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/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197"/>
    </mc:Choice>
    <mc:Fallback xmlns="">
      <p:transition spd="slow" advTm="6219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ular Callout 1"/>
          <p:cNvSpPr/>
          <p:nvPr/>
        </p:nvSpPr>
        <p:spPr>
          <a:xfrm>
            <a:off x="113757" y="4717636"/>
            <a:ext cx="2468880" cy="1488218"/>
          </a:xfrm>
          <a:prstGeom prst="wedgeRectCallout">
            <a:avLst>
              <a:gd name="adj1" fmla="val -20134"/>
              <a:gd name="adj2" fmla="val 920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All cm are exactly the same which is why we use it to compare lengths and heights. 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9742528" y="4572997"/>
            <a:ext cx="2220685" cy="1632857"/>
          </a:xfrm>
          <a:prstGeom prst="wedgeRectCallout">
            <a:avLst>
              <a:gd name="adj1" fmla="val -19773"/>
              <a:gd name="adj2" fmla="val 889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A centimetre is about the size of your thumb – measure it and see if I’m right!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1446" y="0"/>
            <a:ext cx="10254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/>
              <a:t>Right, I would like you to go and collect some objects from around your house and measure them in centimetres using a ruler. Remember to start at zero! Off you go! Then see if can order them like below: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637" y="880369"/>
            <a:ext cx="6911696" cy="458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7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663"/>
    </mc:Choice>
    <mc:Fallback xmlns="">
      <p:transition spd="slow" advTm="10566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182" y="186552"/>
            <a:ext cx="5389240" cy="63579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204" y="186552"/>
            <a:ext cx="5140235" cy="644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48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267"/>
    </mc:Choice>
    <mc:Fallback xmlns="">
      <p:transition spd="slow" advTm="19226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089" y="496796"/>
            <a:ext cx="6879574" cy="517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43"/>
    </mc:Choice>
    <mc:Fallback xmlns="">
      <p:transition spd="slow" advTm="51043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1</cp:revision>
  <dcterms:created xsi:type="dcterms:W3CDTF">2021-02-03T20:53:54Z</dcterms:created>
  <dcterms:modified xsi:type="dcterms:W3CDTF">2021-02-03T20:54:51Z</dcterms:modified>
</cp:coreProperties>
</file>