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2" r:id="rId6"/>
    <p:sldId id="263" r:id="rId7"/>
    <p:sldId id="270" r:id="rId8"/>
    <p:sldId id="265" r:id="rId9"/>
    <p:sldId id="279" r:id="rId10"/>
    <p:sldId id="277" r:id="rId11"/>
    <p:sldId id="275" r:id="rId12"/>
    <p:sldId id="268" r:id="rId13"/>
    <p:sldId id="27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.m4a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5546"/>
            <a:ext cx="9144000" cy="2387600"/>
          </a:xfrm>
        </p:spPr>
        <p:txBody>
          <a:bodyPr/>
          <a:lstStyle/>
          <a:p>
            <a:r>
              <a:rPr lang="en-GB" b="1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37451"/>
            <a:ext cx="9144000" cy="2291140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/>
              <a:t>04.02.21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Week 5 – Lesson 4</a:t>
            </a:r>
          </a:p>
          <a:p>
            <a:r>
              <a:rPr lang="en-GB" b="1" dirty="0"/>
              <a:t>What is Volume?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663" y="4133298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856261-6B50-4D27-9BB1-936DCC086D51}"/>
              </a:ext>
            </a:extLst>
          </p:cNvPr>
          <p:cNvSpPr/>
          <p:nvPr/>
        </p:nvSpPr>
        <p:spPr>
          <a:xfrm>
            <a:off x="9516120" y="231421"/>
            <a:ext cx="2365828" cy="1368760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29DDC-2C3C-4802-935D-4E095A4F8A9B}"/>
              </a:ext>
            </a:extLst>
          </p:cNvPr>
          <p:cNvSpPr txBox="1"/>
          <p:nvPr/>
        </p:nvSpPr>
        <p:spPr>
          <a:xfrm>
            <a:off x="9847226" y="7041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23DF72-0DEE-48DD-B32D-2A8C4BE6E8E3}"/>
              </a:ext>
            </a:extLst>
          </p:cNvPr>
          <p:cNvSpPr txBox="1"/>
          <p:nvPr/>
        </p:nvSpPr>
        <p:spPr>
          <a:xfrm>
            <a:off x="8706614" y="2782669"/>
            <a:ext cx="2882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button to hear the answer.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3E5A2A-0566-4A28-9C50-29F572E5B8CA}"/>
              </a:ext>
            </a:extLst>
          </p:cNvPr>
          <p:cNvSpPr txBox="1"/>
          <p:nvPr/>
        </p:nvSpPr>
        <p:spPr>
          <a:xfrm>
            <a:off x="795829" y="704142"/>
            <a:ext cx="6701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</a:rPr>
              <a:t>Challenge Time Answer:</a:t>
            </a:r>
          </a:p>
          <a:p>
            <a:pPr algn="ctr"/>
            <a:endParaRPr lang="en-GB" sz="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E11685-6E5C-4A9C-BE32-5873CB00AE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87" t="20904" r="23760" b="5882"/>
          <a:stretch/>
        </p:blipFill>
        <p:spPr>
          <a:xfrm>
            <a:off x="896660" y="1828801"/>
            <a:ext cx="6600523" cy="4102100"/>
          </a:xfrm>
          <a:prstGeom prst="rect">
            <a:avLst/>
          </a:prstGeom>
        </p:spPr>
      </p:pic>
      <p:pic>
        <p:nvPicPr>
          <p:cNvPr id="2" name="Maths 4 - slide 10">
            <a:hlinkClick r:id="" action="ppaction://media"/>
            <a:extLst>
              <a:ext uri="{FF2B5EF4-FFF2-40B4-BE49-F238E27FC236}">
                <a16:creationId xmlns:a16="http://schemas.microsoft.com/office/drawing/2014/main" id="{E4E70680-06F0-4391-A5C5-0C0AD31232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00591" y="39720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3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E790CB-F8B5-4943-821A-B883892E1215}"/>
              </a:ext>
            </a:extLst>
          </p:cNvPr>
          <p:cNvSpPr txBox="1"/>
          <p:nvPr/>
        </p:nvSpPr>
        <p:spPr>
          <a:xfrm>
            <a:off x="7268387" y="5686448"/>
            <a:ext cx="4724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b="1" dirty="0"/>
              <a:t>We will go through the possible methods and answers on the next slide.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F20A57-448F-42E0-8DFB-39B959D6EE3D}"/>
              </a:ext>
            </a:extLst>
          </p:cNvPr>
          <p:cNvSpPr txBox="1"/>
          <p:nvPr/>
        </p:nvSpPr>
        <p:spPr>
          <a:xfrm>
            <a:off x="7268387" y="2537550"/>
            <a:ext cx="435428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/>
              <a:t>Look at the picture clue. What can you see?</a:t>
            </a:r>
          </a:p>
          <a:p>
            <a:r>
              <a:rPr lang="en-GB" sz="1700" dirty="0"/>
              <a:t>Have a look at the questions. </a:t>
            </a:r>
          </a:p>
          <a:p>
            <a:endParaRPr lang="en-GB" sz="1700" dirty="0"/>
          </a:p>
          <a:p>
            <a:r>
              <a:rPr lang="en-GB" sz="1700" dirty="0"/>
              <a:t>Click on the sound button to hear the questions read to you. We will also talk through the questions together like we do in school. 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BF17F08-5743-4712-98CE-A783664C44E9}"/>
              </a:ext>
            </a:extLst>
          </p:cNvPr>
          <p:cNvSpPr/>
          <p:nvPr/>
        </p:nvSpPr>
        <p:spPr>
          <a:xfrm>
            <a:off x="9717313" y="203711"/>
            <a:ext cx="2275474" cy="1555816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6E8E78-D37A-48DC-88B4-10F3138F48E9}"/>
              </a:ext>
            </a:extLst>
          </p:cNvPr>
          <p:cNvSpPr txBox="1"/>
          <p:nvPr/>
        </p:nvSpPr>
        <p:spPr>
          <a:xfrm>
            <a:off x="10064196" y="567652"/>
            <a:ext cx="1581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282E9D-E21D-470F-8230-E9A4C42BA2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978" t="12778" r="50000" b="25580"/>
          <a:stretch/>
        </p:blipFill>
        <p:spPr>
          <a:xfrm>
            <a:off x="269216" y="322593"/>
            <a:ext cx="6308910" cy="609190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D2C68D6-C647-4E81-B9B9-A645E299672C}"/>
              </a:ext>
            </a:extLst>
          </p:cNvPr>
          <p:cNvGrpSpPr/>
          <p:nvPr/>
        </p:nvGrpSpPr>
        <p:grpSpPr>
          <a:xfrm>
            <a:off x="6822743" y="365085"/>
            <a:ext cx="2547686" cy="1555816"/>
            <a:chOff x="6718853" y="554400"/>
            <a:chExt cx="2547686" cy="155581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F70F46-7E81-4766-BB5E-000557B1BF03}"/>
                </a:ext>
              </a:extLst>
            </p:cNvPr>
            <p:cNvSpPr/>
            <p:nvPr/>
          </p:nvSpPr>
          <p:spPr>
            <a:xfrm>
              <a:off x="6718853" y="554400"/>
              <a:ext cx="2547686" cy="15558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9228BA6-B0AC-4686-8469-03B23439693F}"/>
                </a:ext>
              </a:extLst>
            </p:cNvPr>
            <p:cNvSpPr/>
            <p:nvPr/>
          </p:nvSpPr>
          <p:spPr>
            <a:xfrm>
              <a:off x="6888522" y="745314"/>
              <a:ext cx="2217041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202124"/>
                  </a:solidFill>
                  <a:latin typeface="arial" panose="020B0604020202020204" pitchFamily="34" charset="0"/>
                </a:rPr>
                <a:t>Volume</a:t>
              </a:r>
              <a:r>
                <a:rPr lang="en-GB" sz="1200" dirty="0">
                  <a:solidFill>
                    <a:srgbClr val="202124"/>
                  </a:solidFill>
                  <a:latin typeface="arial" panose="020B0604020202020204" pitchFamily="34" charset="0"/>
                </a:rPr>
                <a:t> is the amount of space a 3D shape takes up. You can work out the </a:t>
              </a:r>
              <a:r>
                <a:rPr lang="en-GB" sz="1200" b="1" dirty="0">
                  <a:solidFill>
                    <a:srgbClr val="202124"/>
                  </a:solidFill>
                  <a:latin typeface="arial" panose="020B0604020202020204" pitchFamily="34" charset="0"/>
                </a:rPr>
                <a:t>volume</a:t>
              </a:r>
              <a:r>
                <a:rPr lang="en-GB" sz="1200" dirty="0">
                  <a:solidFill>
                    <a:srgbClr val="202124"/>
                  </a:solidFill>
                  <a:latin typeface="arial" panose="020B0604020202020204" pitchFamily="34" charset="0"/>
                </a:rPr>
                <a:t> by counting the cubes (or by multiplying height × width × depth)</a:t>
              </a:r>
              <a:endParaRPr lang="en-GB" sz="1200" dirty="0"/>
            </a:p>
          </p:txBody>
        </p:sp>
      </p:grpSp>
      <p:pic>
        <p:nvPicPr>
          <p:cNvPr id="10" name="Maths 4 - slide 2">
            <a:hlinkClick r:id="" action="ppaction://media"/>
            <a:extLst>
              <a:ext uri="{FF2B5EF4-FFF2-40B4-BE49-F238E27FC236}">
                <a16:creationId xmlns:a16="http://schemas.microsoft.com/office/drawing/2014/main" id="{CCCAB789-B13F-4A89-8C55-6A9AB021A6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65629" y="45113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0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9EAEB0-888B-49B2-97D2-39238F42BEB0}"/>
              </a:ext>
            </a:extLst>
          </p:cNvPr>
          <p:cNvSpPr txBox="1"/>
          <p:nvPr/>
        </p:nvSpPr>
        <p:spPr>
          <a:xfrm>
            <a:off x="7283122" y="2940351"/>
            <a:ext cx="4500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 and possible methods for question A.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E36DCB2-3F6C-461E-B006-D0E53F12EF93}"/>
              </a:ext>
            </a:extLst>
          </p:cNvPr>
          <p:cNvSpPr/>
          <p:nvPr/>
        </p:nvSpPr>
        <p:spPr>
          <a:xfrm>
            <a:off x="9640812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1AB54B-61E7-416E-AE4B-3DF44B6E7982}"/>
              </a:ext>
            </a:extLst>
          </p:cNvPr>
          <p:cNvSpPr txBox="1"/>
          <p:nvPr/>
        </p:nvSpPr>
        <p:spPr>
          <a:xfrm>
            <a:off x="10096006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D11238F-ADBD-4D0C-AE8B-38AE3B422641}"/>
              </a:ext>
            </a:extLst>
          </p:cNvPr>
          <p:cNvGrpSpPr/>
          <p:nvPr/>
        </p:nvGrpSpPr>
        <p:grpSpPr>
          <a:xfrm>
            <a:off x="408145" y="382573"/>
            <a:ext cx="6458101" cy="6092853"/>
            <a:chOff x="804090" y="188677"/>
            <a:chExt cx="5538651" cy="481280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46F6A2C-FA14-44E4-A6DD-E4CCA7D7C2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643" t="13136" r="15870" b="35275"/>
            <a:stretch/>
          </p:blipFill>
          <p:spPr>
            <a:xfrm>
              <a:off x="804090" y="188677"/>
              <a:ext cx="5538651" cy="454742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B79629B-37C8-4A3B-9D39-ADCB2A6392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643" t="83385" r="15870" b="13343"/>
            <a:stretch/>
          </p:blipFill>
          <p:spPr>
            <a:xfrm>
              <a:off x="804090" y="4713079"/>
              <a:ext cx="5538651" cy="288400"/>
            </a:xfrm>
            <a:prstGeom prst="rect">
              <a:avLst/>
            </a:prstGeom>
          </p:spPr>
        </p:pic>
      </p:grpSp>
      <p:pic>
        <p:nvPicPr>
          <p:cNvPr id="5" name="Maths 4 - slide 3">
            <a:hlinkClick r:id="" action="ppaction://media"/>
            <a:extLst>
              <a:ext uri="{FF2B5EF4-FFF2-40B4-BE49-F238E27FC236}">
                <a16:creationId xmlns:a16="http://schemas.microsoft.com/office/drawing/2014/main" id="{B2C701ED-53F6-4A1B-B832-1DF0B026C5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28688" y="43168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0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22321359-6324-4ACA-9198-3E28E7130594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C6AC6D-2EC9-40DC-B093-0798DA9D1A41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3D697-B12B-43EC-BC42-F97D9259ACCB}"/>
              </a:ext>
            </a:extLst>
          </p:cNvPr>
          <p:cNvSpPr txBox="1"/>
          <p:nvPr/>
        </p:nvSpPr>
        <p:spPr>
          <a:xfrm>
            <a:off x="7953829" y="4611873"/>
            <a:ext cx="3739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2C7EE1-0D21-4879-B029-35A75D055A8B}"/>
              </a:ext>
            </a:extLst>
          </p:cNvPr>
          <p:cNvSpPr txBox="1"/>
          <p:nvPr/>
        </p:nvSpPr>
        <p:spPr>
          <a:xfrm>
            <a:off x="7953829" y="2552841"/>
            <a:ext cx="37737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question read to you. We will work together to reach the answer.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69D1CEB-0E2E-4485-9AB4-6C61DAA9BDC0}"/>
              </a:ext>
            </a:extLst>
          </p:cNvPr>
          <p:cNvGrpSpPr/>
          <p:nvPr/>
        </p:nvGrpSpPr>
        <p:grpSpPr>
          <a:xfrm>
            <a:off x="310052" y="231421"/>
            <a:ext cx="7164805" cy="6343550"/>
            <a:chOff x="1311537" y="674184"/>
            <a:chExt cx="6545943" cy="568989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638ED12-D92B-4C86-B8F2-80B6C3FC0C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8323" t="19528" r="27023" b="3456"/>
            <a:stretch/>
          </p:blipFill>
          <p:spPr>
            <a:xfrm>
              <a:off x="1311537" y="1448011"/>
              <a:ext cx="6545943" cy="491607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25B4557-4C93-452B-98B0-D149397B5D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6547" t="19184" r="27738" b="68819"/>
            <a:stretch/>
          </p:blipFill>
          <p:spPr>
            <a:xfrm>
              <a:off x="1311537" y="674184"/>
              <a:ext cx="6545943" cy="779499"/>
            </a:xfrm>
            <a:prstGeom prst="rect">
              <a:avLst/>
            </a:prstGeom>
          </p:spPr>
        </p:pic>
      </p:grpSp>
      <p:pic>
        <p:nvPicPr>
          <p:cNvPr id="6" name="Maths 4 - side 4A">
            <a:hlinkClick r:id="" action="ppaction://media"/>
            <a:extLst>
              <a:ext uri="{FF2B5EF4-FFF2-40B4-BE49-F238E27FC236}">
                <a16:creationId xmlns:a16="http://schemas.microsoft.com/office/drawing/2014/main" id="{9AC4C91C-38EA-4DD6-8CB9-7E4B29333C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35927" y="3739222"/>
            <a:ext cx="609600" cy="609600"/>
          </a:xfrm>
          <a:prstGeom prst="rect">
            <a:avLst/>
          </a:prstGeom>
        </p:spPr>
      </p:pic>
      <p:pic>
        <p:nvPicPr>
          <p:cNvPr id="10" name="Maths 4 - slide 4B">
            <a:hlinkClick r:id="" action="ppaction://media"/>
            <a:extLst>
              <a:ext uri="{FF2B5EF4-FFF2-40B4-BE49-F238E27FC236}">
                <a16:creationId xmlns:a16="http://schemas.microsoft.com/office/drawing/2014/main" id="{7B90020D-21F9-46E5-BB4C-C4A9FCB363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35927" y="57843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6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0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795164" y="121693"/>
            <a:ext cx="2196512" cy="1373615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10076409" y="573632"/>
            <a:ext cx="1617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CE34D1-262F-4439-BF0C-B12E4340A4B9}"/>
              </a:ext>
            </a:extLst>
          </p:cNvPr>
          <p:cNvSpPr txBox="1"/>
          <p:nvPr/>
        </p:nvSpPr>
        <p:spPr>
          <a:xfrm>
            <a:off x="801880" y="265855"/>
            <a:ext cx="559178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/>
              <a:t>Have a go at these questions independently. Click on the button if you would like the questions read to you.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E4CE27-D327-45AB-988E-8AD4A1EF1B55}"/>
              </a:ext>
            </a:extLst>
          </p:cNvPr>
          <p:cNvSpPr txBox="1"/>
          <p:nvPr/>
        </p:nvSpPr>
        <p:spPr>
          <a:xfrm>
            <a:off x="693209" y="6268979"/>
            <a:ext cx="938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1, 2 and 3 after completing all of the questions.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90B897-315E-44D6-862F-411F1AC720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67" t="25150" r="17352" b="11189"/>
          <a:stretch/>
        </p:blipFill>
        <p:spPr>
          <a:xfrm>
            <a:off x="801880" y="1117283"/>
            <a:ext cx="7997371" cy="4973876"/>
          </a:xfrm>
          <a:prstGeom prst="rect">
            <a:avLst/>
          </a:prstGeom>
        </p:spPr>
      </p:pic>
      <p:pic>
        <p:nvPicPr>
          <p:cNvPr id="4" name="Maths 4 - slide 5">
            <a:hlinkClick r:id="" action="ppaction://media"/>
            <a:extLst>
              <a:ext uri="{FF2B5EF4-FFF2-40B4-BE49-F238E27FC236}">
                <a16:creationId xmlns:a16="http://schemas.microsoft.com/office/drawing/2014/main" id="{D82059EB-2107-40E5-B3E3-C608A4B83E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37962" y="2658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6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795164" y="121693"/>
            <a:ext cx="2196512" cy="1373615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10076409" y="573632"/>
            <a:ext cx="1617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CE34D1-262F-4439-BF0C-B12E4340A4B9}"/>
              </a:ext>
            </a:extLst>
          </p:cNvPr>
          <p:cNvSpPr txBox="1"/>
          <p:nvPr/>
        </p:nvSpPr>
        <p:spPr>
          <a:xfrm>
            <a:off x="801880" y="265855"/>
            <a:ext cx="559178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/>
              <a:t>Have a go at these questions independently. Click on the button if you would like the questions read to you.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E4CE27-D327-45AB-988E-8AD4A1EF1B55}"/>
              </a:ext>
            </a:extLst>
          </p:cNvPr>
          <p:cNvSpPr txBox="1"/>
          <p:nvPr/>
        </p:nvSpPr>
        <p:spPr>
          <a:xfrm>
            <a:off x="693209" y="6268979"/>
            <a:ext cx="938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1, 2 and 3 after completing all of the questions.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5738D3-4580-411E-92C6-16D647BF1A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48" t="20240" r="15595" b="26377"/>
          <a:stretch/>
        </p:blipFill>
        <p:spPr>
          <a:xfrm>
            <a:off x="801880" y="1234050"/>
            <a:ext cx="8516291" cy="4681327"/>
          </a:xfrm>
          <a:prstGeom prst="rect">
            <a:avLst/>
          </a:prstGeom>
        </p:spPr>
      </p:pic>
      <p:pic>
        <p:nvPicPr>
          <p:cNvPr id="4" name="Maths 4 - slide 6">
            <a:hlinkClick r:id="" action="ppaction://media"/>
            <a:extLst>
              <a:ext uri="{FF2B5EF4-FFF2-40B4-BE49-F238E27FC236}">
                <a16:creationId xmlns:a16="http://schemas.microsoft.com/office/drawing/2014/main" id="{FD0C464A-1308-449A-A044-C55A798E78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93661" y="2890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45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E33BBAF3-C07B-48A6-A1C9-6E136512EB04}"/>
              </a:ext>
            </a:extLst>
          </p:cNvPr>
          <p:cNvSpPr/>
          <p:nvPr/>
        </p:nvSpPr>
        <p:spPr>
          <a:xfrm>
            <a:off x="9665252" y="187910"/>
            <a:ext cx="2273378" cy="134546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B0D0AE-6703-49B0-B1B7-A3D965AAAF0D}"/>
              </a:ext>
            </a:extLst>
          </p:cNvPr>
          <p:cNvSpPr txBox="1"/>
          <p:nvPr/>
        </p:nvSpPr>
        <p:spPr>
          <a:xfrm>
            <a:off x="10062024" y="641645"/>
            <a:ext cx="1673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24321E-38F1-4891-9969-3ABDFE33FD3C}"/>
              </a:ext>
            </a:extLst>
          </p:cNvPr>
          <p:cNvSpPr txBox="1"/>
          <p:nvPr/>
        </p:nvSpPr>
        <p:spPr>
          <a:xfrm>
            <a:off x="732543" y="552867"/>
            <a:ext cx="55099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/>
              <a:t>Have a go at these questions independently. Click on the button if you would like the questions read to you.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3C7F3A9-5354-4D3B-A9C7-96E649447C3D}"/>
              </a:ext>
            </a:extLst>
          </p:cNvPr>
          <p:cNvSpPr txBox="1"/>
          <p:nvPr/>
        </p:nvSpPr>
        <p:spPr>
          <a:xfrm>
            <a:off x="732543" y="6031689"/>
            <a:ext cx="9396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1, 2 and 3 after completing all of the questions.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EA5037-3DCB-45C4-ADCD-FFEA4C4D77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81" t="30179" r="20724" b="18861"/>
          <a:stretch/>
        </p:blipFill>
        <p:spPr>
          <a:xfrm>
            <a:off x="570765" y="1784271"/>
            <a:ext cx="8848301" cy="3882460"/>
          </a:xfrm>
          <a:prstGeom prst="rect">
            <a:avLst/>
          </a:prstGeom>
        </p:spPr>
      </p:pic>
      <p:pic>
        <p:nvPicPr>
          <p:cNvPr id="2" name="Maths 4 - slide 7">
            <a:hlinkClick r:id="" action="ppaction://media"/>
            <a:extLst>
              <a:ext uri="{FF2B5EF4-FFF2-40B4-BE49-F238E27FC236}">
                <a16:creationId xmlns:a16="http://schemas.microsoft.com/office/drawing/2014/main" id="{A55A2B63-7F82-4FAC-85C8-CA36561F8F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34511" y="641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3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ED1D3A5-16E7-45B0-A383-920542E162AB}"/>
              </a:ext>
            </a:extLst>
          </p:cNvPr>
          <p:cNvSpPr txBox="1"/>
          <p:nvPr/>
        </p:nvSpPr>
        <p:spPr>
          <a:xfrm>
            <a:off x="8199181" y="2971800"/>
            <a:ext cx="3457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 being read to you.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D795A2-01C8-44A6-BCBC-466EB44F6EF0}"/>
              </a:ext>
            </a:extLst>
          </p:cNvPr>
          <p:cNvSpPr txBox="1"/>
          <p:nvPr/>
        </p:nvSpPr>
        <p:spPr>
          <a:xfrm>
            <a:off x="1947326" y="713214"/>
            <a:ext cx="4445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Questions 1 - 3 Answers: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342069-1399-411A-8348-1E9DBF1F41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28" t="24032" r="47500" b="21687"/>
          <a:stretch/>
        </p:blipFill>
        <p:spPr>
          <a:xfrm>
            <a:off x="786668" y="1630409"/>
            <a:ext cx="6766570" cy="4514377"/>
          </a:xfrm>
          <a:prstGeom prst="rect">
            <a:avLst/>
          </a:prstGeom>
        </p:spPr>
      </p:pic>
      <p:pic>
        <p:nvPicPr>
          <p:cNvPr id="2" name="Maths 4 - slide 8">
            <a:hlinkClick r:id="" action="ppaction://media"/>
            <a:extLst>
              <a:ext uri="{FF2B5EF4-FFF2-40B4-BE49-F238E27FC236}">
                <a16:creationId xmlns:a16="http://schemas.microsoft.com/office/drawing/2014/main" id="{D6FC87CA-4E63-48F7-B931-01F90D1D19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22972" y="42506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856261-6B50-4D27-9BB1-936DCC086D51}"/>
              </a:ext>
            </a:extLst>
          </p:cNvPr>
          <p:cNvSpPr/>
          <p:nvPr/>
        </p:nvSpPr>
        <p:spPr>
          <a:xfrm>
            <a:off x="9516120" y="231421"/>
            <a:ext cx="2365828" cy="1368760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29DDC-2C3C-4802-935D-4E095A4F8A9B}"/>
              </a:ext>
            </a:extLst>
          </p:cNvPr>
          <p:cNvSpPr txBox="1"/>
          <p:nvPr/>
        </p:nvSpPr>
        <p:spPr>
          <a:xfrm>
            <a:off x="9847226" y="7041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23DF72-0DEE-48DD-B32D-2A8C4BE6E8E3}"/>
              </a:ext>
            </a:extLst>
          </p:cNvPr>
          <p:cNvSpPr txBox="1"/>
          <p:nvPr/>
        </p:nvSpPr>
        <p:spPr>
          <a:xfrm>
            <a:off x="1045816" y="6147935"/>
            <a:ext cx="5243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next slide to hear the answer.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AB3EA6-CC56-4C07-B4FB-35AA05740394}"/>
              </a:ext>
            </a:extLst>
          </p:cNvPr>
          <p:cNvSpPr txBox="1"/>
          <p:nvPr/>
        </p:nvSpPr>
        <p:spPr>
          <a:xfrm>
            <a:off x="1045816" y="1407913"/>
            <a:ext cx="7315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button if you would like the question read to you.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3E5A2A-0566-4A28-9C50-29F572E5B8CA}"/>
              </a:ext>
            </a:extLst>
          </p:cNvPr>
          <p:cNvSpPr txBox="1"/>
          <p:nvPr/>
        </p:nvSpPr>
        <p:spPr>
          <a:xfrm>
            <a:off x="1045816" y="231421"/>
            <a:ext cx="6701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</a:rPr>
              <a:t>Challenge Time!</a:t>
            </a:r>
          </a:p>
          <a:p>
            <a:pPr algn="ctr"/>
            <a:endParaRPr lang="en-GB" sz="400" dirty="0"/>
          </a:p>
          <a:p>
            <a:pPr algn="ctr"/>
            <a:r>
              <a:rPr lang="en-GB" dirty="0"/>
              <a:t>Only try this question if you are feeling confident </a:t>
            </a:r>
            <a:r>
              <a:rPr lang="en-GB" dirty="0">
                <a:sym typeface="Wingdings" panose="05000000000000000000" pitchFamily="2" charset="2"/>
              </a:rPr>
              <a:t>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DB0FA1-365A-4552-B081-2E7816A364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24" t="30179" r="20724" b="11858"/>
          <a:stretch/>
        </p:blipFill>
        <p:spPr>
          <a:xfrm>
            <a:off x="808763" y="2082547"/>
            <a:ext cx="7789984" cy="3720377"/>
          </a:xfrm>
          <a:prstGeom prst="rect">
            <a:avLst/>
          </a:prstGeom>
        </p:spPr>
      </p:pic>
      <p:pic>
        <p:nvPicPr>
          <p:cNvPr id="2" name="Maths 4 - slide 9">
            <a:hlinkClick r:id="" action="ppaction://media"/>
            <a:extLst>
              <a:ext uri="{FF2B5EF4-FFF2-40B4-BE49-F238E27FC236}">
                <a16:creationId xmlns:a16="http://schemas.microsoft.com/office/drawing/2014/main" id="{46D08091-4A0F-4A7C-93C0-7506C8D0FA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5865" y="10550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3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B2B30C8-F525-444F-B354-F03C7F0A2CA0}">
  <ds:schemaRefs>
    <ds:schemaRef ds:uri="http://purl.org/dc/elements/1.1/"/>
    <ds:schemaRef ds:uri="http://schemas.microsoft.com/office/infopath/2007/PartnerControls"/>
    <ds:schemaRef ds:uri="a460e403-a353-4628-9222-e96d0f2ecf11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terms/"/>
    <ds:schemaRef ds:uri="http://purl.org/dc/dcmitype/"/>
    <ds:schemaRef ds:uri="http://schemas.openxmlformats.org/package/2006/metadata/core-properties"/>
    <ds:schemaRef ds:uri="6e6ca74e-b4f7-4601-85ac-67e42a279e9b"/>
  </ds:schemaRefs>
</ds:datastoreItem>
</file>

<file path=customXml/itemProps2.xml><?xml version="1.0" encoding="utf-8"?>
<ds:datastoreItem xmlns:ds="http://schemas.openxmlformats.org/officeDocument/2006/customXml" ds:itemID="{75795A44-E53A-4F45-88A2-DA0FFB035E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A92139E-2F65-4B50-9786-919ECB39F0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1447</TotalTime>
  <Words>380</Words>
  <Application>Microsoft Office PowerPoint</Application>
  <PresentationFormat>Widescreen</PresentationFormat>
  <Paragraphs>37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Arial</vt:lpstr>
      <vt:lpstr>Calibri</vt:lpstr>
      <vt:lpstr>Calibri Light</vt:lpstr>
      <vt:lpstr>Wingdings</vt:lpstr>
      <vt:lpstr>Office Theme</vt:lpstr>
      <vt:lpstr>Mathematics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145</cp:revision>
  <dcterms:created xsi:type="dcterms:W3CDTF">2020-07-13T10:58:18Z</dcterms:created>
  <dcterms:modified xsi:type="dcterms:W3CDTF">2021-02-02T13:49:49Z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