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8" r:id="rId6"/>
    <p:sldId id="274" r:id="rId7"/>
    <p:sldId id="28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04.02.21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5 – Lesson 4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658381" y="572058"/>
            <a:ext cx="546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749361" y="1695533"/>
            <a:ext cx="7659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Let’s recap our similes from yesterday’s lesson:</a:t>
            </a:r>
            <a:r>
              <a:rPr lang="en-GB" dirty="0"/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A22591-18E1-456B-A39F-2C84977BBC8D}"/>
              </a:ext>
            </a:extLst>
          </p:cNvPr>
          <p:cNvSpPr/>
          <p:nvPr/>
        </p:nvSpPr>
        <p:spPr>
          <a:xfrm>
            <a:off x="904081" y="2574238"/>
            <a:ext cx="93205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evergreen trees towering </a:t>
            </a:r>
            <a:r>
              <a:rPr lang="en-GB" sz="2400" b="1" u="sng" dirty="0">
                <a:solidFill>
                  <a:srgbClr val="FF0000"/>
                </a:solidFill>
              </a:rPr>
              <a:t>as</a:t>
            </a:r>
            <a:r>
              <a:rPr lang="en-GB" sz="2400" dirty="0"/>
              <a:t> tall as mountains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Tall tress that stand </a:t>
            </a:r>
            <a:r>
              <a:rPr lang="en-GB" sz="2400" b="1" u="sng" dirty="0">
                <a:solidFill>
                  <a:srgbClr val="FF0000"/>
                </a:solidFill>
              </a:rPr>
              <a:t>like</a:t>
            </a:r>
            <a:r>
              <a:rPr lang="en-GB" sz="2400" dirty="0"/>
              <a:t> silent guards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 forest floor </a:t>
            </a:r>
            <a:r>
              <a:rPr lang="en-GB" sz="2400" b="1" u="sng" dirty="0">
                <a:solidFill>
                  <a:srgbClr val="FF0000"/>
                </a:solidFill>
              </a:rPr>
              <a:t>as</a:t>
            </a:r>
            <a:r>
              <a:rPr lang="en-GB" sz="2400" dirty="0"/>
              <a:t> thick as a wool carpet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Villainous branches reach out </a:t>
            </a:r>
            <a:r>
              <a:rPr lang="en-GB" sz="2400" b="1" u="sng" dirty="0">
                <a:solidFill>
                  <a:srgbClr val="FF0000"/>
                </a:solidFill>
              </a:rPr>
              <a:t>like</a:t>
            </a:r>
            <a:r>
              <a:rPr lang="en-GB" sz="2400" dirty="0"/>
              <a:t> grasping arms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i="1" dirty="0"/>
              <a:t>What similes did you come up with?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9CD55-A914-4850-9BDE-278E682CA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49" t="28636" r="32905" b="43654"/>
          <a:stretch/>
        </p:blipFill>
        <p:spPr>
          <a:xfrm>
            <a:off x="8835021" y="2494811"/>
            <a:ext cx="2838303" cy="1875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530F4-69CB-4591-A296-EC510B035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3" t="61080" r="46269" b="10985"/>
          <a:stretch/>
        </p:blipFill>
        <p:spPr>
          <a:xfrm>
            <a:off x="8814453" y="296973"/>
            <a:ext cx="2820410" cy="1875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1BF81-7E78-4FFF-B09A-18126C59B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76" t="57509" r="32836" b="14555"/>
          <a:stretch/>
        </p:blipFill>
        <p:spPr>
          <a:xfrm>
            <a:off x="8875036" y="4731477"/>
            <a:ext cx="2838303" cy="1887474"/>
          </a:xfrm>
          <a:prstGeom prst="rect">
            <a:avLst/>
          </a:prstGeom>
        </p:spPr>
      </p:pic>
      <p:pic>
        <p:nvPicPr>
          <p:cNvPr id="2" name="English 4 - slide 2">
            <a:hlinkClick r:id="" action="ppaction://media"/>
            <a:extLst>
              <a:ext uri="{FF2B5EF4-FFF2-40B4-BE49-F238E27FC236}">
                <a16:creationId xmlns:a16="http://schemas.microsoft.com/office/drawing/2014/main" id="{43066AE7-3769-4AAA-9283-E9E33CA0E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148" y="603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224436" y="795566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CAF2D-0603-4414-8B7D-97302E34E29D}"/>
              </a:ext>
            </a:extLst>
          </p:cNvPr>
          <p:cNvSpPr/>
          <p:nvPr/>
        </p:nvSpPr>
        <p:spPr>
          <a:xfrm>
            <a:off x="474072" y="2294549"/>
            <a:ext cx="112438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Using your similes from yesterday’s lesson, create a </a:t>
            </a:r>
            <a:r>
              <a:rPr lang="en-GB" sz="2400" b="1" dirty="0"/>
              <a:t>list poem </a:t>
            </a:r>
            <a:r>
              <a:rPr lang="en-GB" sz="2400" dirty="0"/>
              <a:t>about the forest. </a:t>
            </a:r>
            <a:r>
              <a:rPr lang="en-GB" sz="2400" b="1" dirty="0"/>
              <a:t> </a:t>
            </a:r>
          </a:p>
          <a:p>
            <a:endParaRPr lang="en-GB" sz="1600" b="1" dirty="0"/>
          </a:p>
          <a:p>
            <a:r>
              <a:rPr lang="en-GB" sz="2400" dirty="0"/>
              <a:t>Most of your sentences should be similes, however you could also add in other language devices such as personification, alliteration and metaphors. You may need to edit/adapt your similes from yesterday's lesson in order to fit your poem. </a:t>
            </a:r>
          </a:p>
          <a:p>
            <a:endParaRPr lang="en-GB" sz="1600" dirty="0"/>
          </a:p>
          <a:p>
            <a:r>
              <a:rPr lang="en-GB" sz="2400" dirty="0"/>
              <a:t>Your first line should be</a:t>
            </a:r>
            <a:r>
              <a:rPr lang="en-GB" sz="2400" i="1" dirty="0"/>
              <a:t> </a:t>
            </a:r>
            <a:r>
              <a:rPr lang="en-GB" sz="2400" b="1" i="1" dirty="0"/>
              <a:t>‘This is the forest where…’ </a:t>
            </a:r>
            <a:r>
              <a:rPr lang="en-GB" sz="2400" dirty="0"/>
              <a:t>and you should take a new line for each new sentence. </a:t>
            </a:r>
            <a:endParaRPr lang="en-GB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661898" y="1285033"/>
            <a:ext cx="294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DEFD22-C16C-4B7A-9F6E-49C8F5F985D6}"/>
              </a:ext>
            </a:extLst>
          </p:cNvPr>
          <p:cNvSpPr/>
          <p:nvPr/>
        </p:nvSpPr>
        <p:spPr>
          <a:xfrm>
            <a:off x="7998301" y="5846276"/>
            <a:ext cx="3276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WAGOLL on next slide…</a:t>
            </a:r>
          </a:p>
        </p:txBody>
      </p:sp>
      <p:pic>
        <p:nvPicPr>
          <p:cNvPr id="6" name="English 4 - slide 3">
            <a:hlinkClick r:id="" action="ppaction://media"/>
            <a:extLst>
              <a:ext uri="{FF2B5EF4-FFF2-40B4-BE49-F238E27FC236}">
                <a16:creationId xmlns:a16="http://schemas.microsoft.com/office/drawing/2014/main" id="{61CDDF42-74B8-421C-BDA3-FDF909AE2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9990" y="67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606418" y="415240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WAGOLL read to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BE4673-EAD6-43CF-9719-E54D2DC9671F}"/>
              </a:ext>
            </a:extLst>
          </p:cNvPr>
          <p:cNvGrpSpPr/>
          <p:nvPr/>
        </p:nvGrpSpPr>
        <p:grpSpPr>
          <a:xfrm>
            <a:off x="7121524" y="365451"/>
            <a:ext cx="4649852" cy="2610191"/>
            <a:chOff x="7359268" y="151069"/>
            <a:chExt cx="4649852" cy="26101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E99234-04AF-41A4-84BE-F489A35FD3F5}"/>
                </a:ext>
              </a:extLst>
            </p:cNvPr>
            <p:cNvSpPr/>
            <p:nvPr/>
          </p:nvSpPr>
          <p:spPr>
            <a:xfrm>
              <a:off x="7359268" y="151069"/>
              <a:ext cx="4649852" cy="261019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11CAF2D-0603-4414-8B7D-97302E34E29D}"/>
                </a:ext>
              </a:extLst>
            </p:cNvPr>
            <p:cNvSpPr/>
            <p:nvPr/>
          </p:nvSpPr>
          <p:spPr>
            <a:xfrm>
              <a:off x="7520114" y="315662"/>
              <a:ext cx="4401312" cy="2277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Task reminder:</a:t>
              </a:r>
            </a:p>
            <a:p>
              <a:endParaRPr lang="en-GB" sz="14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Create a </a:t>
              </a:r>
              <a:r>
                <a:rPr lang="en-GB" sz="1400" b="1" dirty="0"/>
                <a:t>list poem </a:t>
              </a:r>
              <a:r>
                <a:rPr lang="en-GB" sz="1400" dirty="0"/>
                <a:t>about the forest. </a:t>
              </a:r>
              <a:r>
                <a:rPr lang="en-GB" sz="1400" b="1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Most of your sentences should be similes, however you could also add in other language devices such as personification and alliteration.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You may need to edit/adapt your similes from yesterday's lesson in order to fit your poem.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Your first line should be</a:t>
              </a:r>
              <a:r>
                <a:rPr lang="en-GB" sz="1400" i="1" dirty="0"/>
                <a:t> </a:t>
              </a:r>
              <a:r>
                <a:rPr lang="en-GB" sz="1400" b="1" i="1" dirty="0"/>
                <a:t>‘This is the forest where…’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You should take a new line for each new sentence. </a:t>
              </a:r>
              <a:endParaRPr lang="en-GB" sz="1400" b="1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F95928-0C23-4F1A-8749-DBB43B5D38E8}"/>
              </a:ext>
            </a:extLst>
          </p:cNvPr>
          <p:cNvSpPr/>
          <p:nvPr/>
        </p:nvSpPr>
        <p:spPr>
          <a:xfrm>
            <a:off x="606418" y="3353281"/>
            <a:ext cx="10351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This is the forest where…</a:t>
            </a:r>
          </a:p>
          <a:p>
            <a:endParaRPr lang="en-GB" sz="1200" b="1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Evergreen trees tower over like mountains </a:t>
            </a:r>
          </a:p>
          <a:p>
            <a:r>
              <a:rPr lang="en-GB" sz="2800" dirty="0">
                <a:solidFill>
                  <a:srgbClr val="FF0000"/>
                </a:solidFill>
              </a:rPr>
              <a:t>Ancient tree stumps stand silent like guards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Villainous branches reach out to grab you like grasping arms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The thorniest bushes sit on the edge of clearings </a:t>
            </a:r>
          </a:p>
          <a:p>
            <a:r>
              <a:rPr lang="en-GB" sz="2800" dirty="0">
                <a:solidFill>
                  <a:srgbClr val="FF0000"/>
                </a:solidFill>
              </a:rPr>
              <a:t>Around the forest floor, as thick as a carpet.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A5DEF-82D6-4651-A75D-57CDAB2B9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4" t="37713" r="64443" b="44053"/>
          <a:stretch/>
        </p:blipFill>
        <p:spPr>
          <a:xfrm>
            <a:off x="606418" y="1176375"/>
            <a:ext cx="4649852" cy="1799267"/>
          </a:xfrm>
          <a:prstGeom prst="rect">
            <a:avLst/>
          </a:prstGeom>
        </p:spPr>
      </p:pic>
      <p:pic>
        <p:nvPicPr>
          <p:cNvPr id="9" name="English 4 - slide 4">
            <a:hlinkClick r:id="" action="ppaction://media"/>
            <a:extLst>
              <a:ext uri="{FF2B5EF4-FFF2-40B4-BE49-F238E27FC236}">
                <a16:creationId xmlns:a16="http://schemas.microsoft.com/office/drawing/2014/main" id="{4BA25C28-034F-44FD-90E6-88E4FF047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1633" y="115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4 - slide 5 - story">
            <a:hlinkClick r:id="" action="ppaction://media"/>
            <a:extLst>
              <a:ext uri="{FF2B5EF4-FFF2-40B4-BE49-F238E27FC236}">
                <a16:creationId xmlns:a16="http://schemas.microsoft.com/office/drawing/2014/main" id="{C1647A65-026A-4717-901B-8139768CC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147" y="3599071"/>
            <a:ext cx="1122281" cy="1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BAF6C6-6E40-4680-A7E1-FBAA692749C8}">
  <ds:schemaRefs>
    <ds:schemaRef ds:uri="http://schemas.openxmlformats.org/package/2006/metadata/core-properties"/>
    <ds:schemaRef ds:uri="a460e403-a353-4628-9222-e96d0f2ecf11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6e6ca74e-b4f7-4601-85ac-67e42a279e9b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315</Words>
  <Application>Microsoft Office PowerPoint</Application>
  <PresentationFormat>Widescreen</PresentationFormat>
  <Paragraphs>36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130</cp:revision>
  <dcterms:created xsi:type="dcterms:W3CDTF">2020-07-13T10:58:18Z</dcterms:created>
  <dcterms:modified xsi:type="dcterms:W3CDTF">2021-02-01T20:20:04Z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