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77" r:id="rId5"/>
    <p:sldId id="267" r:id="rId6"/>
    <p:sldId id="278" r:id="rId7"/>
    <p:sldId id="269" r:id="rId8"/>
    <p:sldId id="260" r:id="rId9"/>
    <p:sldId id="264" r:id="rId10"/>
    <p:sldId id="265" r:id="rId11"/>
    <p:sldId id="275" r:id="rId12"/>
    <p:sldId id="262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04.02.21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        Calculating fractions of amounts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344" y="395546"/>
            <a:ext cx="2681963" cy="2227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22" y="3969521"/>
            <a:ext cx="3149023" cy="279913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488" y="2440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72" y="152430"/>
            <a:ext cx="9234054" cy="64506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652" y="820016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834" y="2247763"/>
            <a:ext cx="904009" cy="1130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38074" y="3602182"/>
            <a:ext cx="201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When finding </a:t>
            </a:r>
            <a:r>
              <a:rPr lang="en-GB" dirty="0" err="1" smtClean="0">
                <a:solidFill>
                  <a:srgbClr val="FF0000"/>
                </a:solidFill>
              </a:rPr>
              <a:t>Ebo’s</a:t>
            </a:r>
            <a:r>
              <a:rPr lang="en-GB" dirty="0" smtClean="0">
                <a:solidFill>
                  <a:srgbClr val="FF0000"/>
                </a:solidFill>
              </a:rPr>
              <a:t> number, calculate half of 18 to find 1/3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036" y="824678"/>
            <a:ext cx="6709785" cy="5156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39" y="218382"/>
            <a:ext cx="2094543" cy="191853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47" y="247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66" y="885294"/>
            <a:ext cx="11476994" cy="58643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3597" y="2199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187" y="0"/>
            <a:ext cx="32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u="sng" dirty="0"/>
              <a:t>Challenge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68" y="68840"/>
            <a:ext cx="1013888" cy="92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18" y="1066367"/>
            <a:ext cx="10894868" cy="563023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8943" y="217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945" y="97270"/>
            <a:ext cx="1969656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4-A-Day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2" y="704561"/>
            <a:ext cx="5483657" cy="606651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7743" y="810780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2255" y="4525818"/>
            <a:ext cx="31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Write down the multiples of 17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802255" y="1764145"/>
            <a:ext cx="320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Remember 0 – 8 you cannot do!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43945" y="97270"/>
            <a:ext cx="1969656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4-A-Day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541" y="889144"/>
            <a:ext cx="4848225" cy="5657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807" y="504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959" y="145204"/>
            <a:ext cx="5951227" cy="648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25" y="4356388"/>
            <a:ext cx="904009" cy="113001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44" y="49674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4480" y="2122805"/>
            <a:ext cx="3284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If 2/5 are adults, then 3/5 are children – we must find 3/5 of 320</a:t>
            </a:r>
          </a:p>
          <a:p>
            <a:endParaRPr lang="en-GB" b="1" dirty="0"/>
          </a:p>
          <a:p>
            <a:r>
              <a:rPr lang="en-GB" b="1" dirty="0" smtClean="0"/>
              <a:t>3/5 of 320 = ?</a:t>
            </a:r>
          </a:p>
          <a:p>
            <a:endParaRPr lang="en-GB" b="1" dirty="0" smtClean="0"/>
          </a:p>
          <a:p>
            <a:r>
              <a:rPr lang="en-GB" dirty="0" smtClean="0"/>
              <a:t>Step 1. Find 1/5 by dividing by 5</a:t>
            </a:r>
          </a:p>
          <a:p>
            <a:endParaRPr lang="en-GB" dirty="0" smtClean="0"/>
          </a:p>
          <a:p>
            <a:r>
              <a:rPr lang="en-GB" dirty="0" smtClean="0"/>
              <a:t>Step 2. Find 3/5 by multiplying what you got by 2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86399"/>
            <a:ext cx="2048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</a:rPr>
              <a:t>3/8 of ? = £6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156" y="278825"/>
            <a:ext cx="1386383" cy="1410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3238" y="16893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92014" y="367082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5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412" y="109537"/>
            <a:ext cx="5591175" cy="66389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001" y="81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2" y="443061"/>
            <a:ext cx="7908494" cy="1296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315" y="494171"/>
            <a:ext cx="2008505" cy="1194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3385" y="1989056"/>
            <a:ext cx="7899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3/8 of ? = £6</a:t>
            </a:r>
          </a:p>
          <a:p>
            <a:endParaRPr lang="en-GB" sz="4000" dirty="0" smtClean="0"/>
          </a:p>
          <a:p>
            <a:r>
              <a:rPr lang="en-GB" sz="4000" dirty="0" smtClean="0"/>
              <a:t>£6 divided by 3 = 1/8 = £2</a:t>
            </a:r>
          </a:p>
          <a:p>
            <a:endParaRPr lang="en-GB" sz="4000" dirty="0" smtClean="0"/>
          </a:p>
          <a:p>
            <a:r>
              <a:rPr lang="en-GB" sz="4000" dirty="0" smtClean="0"/>
              <a:t>£2 x 8 = </a:t>
            </a:r>
            <a:r>
              <a:rPr lang="en-GB" sz="4000" dirty="0" smtClean="0">
                <a:solidFill>
                  <a:srgbClr val="FF0000"/>
                </a:solidFill>
              </a:rPr>
              <a:t>£16 </a:t>
            </a:r>
            <a:r>
              <a:rPr lang="en-GB" sz="4000" dirty="0" smtClean="0"/>
              <a:t>= price of an adult ticket</a:t>
            </a:r>
            <a:endParaRPr lang="en-GB" sz="4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5204" y="2091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4" y="113356"/>
            <a:ext cx="1717962" cy="1150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085" y="217055"/>
            <a:ext cx="9553575" cy="65532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834" y="18083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344433"/>
            <a:ext cx="11765395" cy="633735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252" y="1429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" y="328612"/>
            <a:ext cx="11877675" cy="620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016" y="1134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119</Words>
  <Application>Microsoft Office PowerPoint</Application>
  <PresentationFormat>Widescreen</PresentationFormat>
  <Paragraphs>28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4-A-Day  </vt:lpstr>
      <vt:lpstr>4-A-Day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109</cp:revision>
  <dcterms:created xsi:type="dcterms:W3CDTF">2021-01-15T16:34:08Z</dcterms:created>
  <dcterms:modified xsi:type="dcterms:W3CDTF">2021-02-03T11:09:58Z</dcterms:modified>
</cp:coreProperties>
</file>