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Action1.xml" ContentType="application/vnd.ms-office.inkAction+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60" r:id="rId5"/>
    <p:sldId id="256" r:id="rId6"/>
    <p:sldId id="261" r:id="rId7"/>
    <p:sldId id="264" r:id="rId8"/>
    <p:sldId id="263" r:id="rId9"/>
    <p:sldId id="259"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5" d="100"/>
          <a:sy n="85" d="100"/>
        </p:scale>
        <p:origin x="18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ink/inkAction1.xml><?xml version="1.0" encoding="utf-8"?>
<iact:actions xmlns:iact="http://schemas.microsoft.com/office/powerpoint/2014/inkAction" lengthUnit="cm" timeUnit="ms">
  <inkml:definitions xmlns:inkml="http://www.w3.org/2003/InkML">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39.7093" units="1/cm"/>
          <inkml:channelProperty channel="Y" name="resolution" value="39.58763" units="1/cm"/>
          <inkml:channelProperty channel="T" name="resolution" value="1" units="1/dev"/>
        </inkml:channelProperties>
      </inkml:inkSource>
      <inkml:timestamp xml:id="ts0" timeString="2021-02-01T15:34:33.013"/>
    </inkml:context>
    <inkml:brush xml:id="br0">
      <inkml:brushProperty name="width" value="0.08819" units="cm"/>
      <inkml:brushProperty name="height" value="0.35278" units="cm"/>
      <inkml:brushProperty name="color" value="#C00000"/>
      <inkml:brushProperty name="tip" value="rectangle"/>
      <inkml:brushProperty name="rasterOp" value="maskPen"/>
    </inkml:brush>
  </inkml:definitions>
  <iact:action type="add" startTime="107753">
    <iact:property name="dataType"/>
    <iact:actionData xml:id="d0">
      <inkml:trace xmlns:inkml="http://www.w3.org/2003/InkML" xml:id="stk0" contextRef="#ctx0" brushRef="#br0">3060 14149 0,'34'0'294,"1"0"-243,0 0-27,0 0-18,-1 0 18,1 0 2,0 0-14,0 0 19,0 0-23,-1 0 17,-34 35-12,35-35-6,0 0 24,0 0-15,-1 0 14,1 0 5,0 0-6,0 34-8,-1-34 17,1 0 1,0 0 2,0 0-26,0 0 14,-1 0 24,1 0-14,0 0 3,0 0-15,-1 0 27,1 0 338,0 0-375,0 0 13,-1 0 103,-34 35-82,35-35-36,0 0 97</inkml:trace>
    </iact:actionData>
  </iact:action>
  <iact:action type="add" startTime="110798">
    <iact:property name="dataType"/>
    <iact:actionData xml:id="d1">
      <inkml:trace xmlns:inkml="http://www.w3.org/2003/InkML" xml:id="stk1" contextRef="#ctx0" brushRef="#br0">4277 14184 0,'34'0'218,"1"0"-199,0 0 4,0 0 8,-1 0-8,1 0 0,0 0-7,0 0 8,0 0-2,-1 0 1,1 0-8,0 0 9,0 0-1,-1 0 8,1 0-17,0 0 10,0 0 1,-1 0 15,1 0-21,0 0 46,0 0 1,0 0 7,-1 0 64,1 0-47,0 0-13,-35 34-60</inkml:trace>
    </iact:actionData>
  </iact:action>
  <iact:action type="add" startTime="113666">
    <iact:property name="dataType"/>
    <iact:actionData xml:id="d2">
      <inkml:trace xmlns:inkml="http://www.w3.org/2003/InkML" xml:id="stk2" contextRef="#ctx0" brushRef="#br0">5250 14218 0,'35'0'376,"0"0"-345,-1 0-23,1 0 7,0 0 8,0 0 0,0 0 0,-1 0-16,1 0 17,0 0-9,0 0 8,-1 0 1,1 0 21,0 0 9,0 0 0,-1 0-46,1 0 23,0 0 7,0 0 31,0 0-38,-1 0 7,1 0-15,0 0 27,0 0 0,-1 0 112,1 0 7,0 0-99,0 0 57</inkml:trace>
    </iact:actionData>
  </iact:action>
  <iact:action type="add" startTime="116465">
    <iact:property name="dataType"/>
    <iact:actionData xml:id="d3">
      <inkml:trace xmlns:inkml="http://www.w3.org/2003/InkML" xml:id="stk3" contextRef="#ctx0" brushRef="#br0">6224 14218 0,'35'0'440,"-1"0"-417,1 0 13,0 0-6,0 0 16,-1 0-7,1 0 0,0 0-32,0 0 16,-1 0-5,1 0 3,0 0 9,0 0-22,0 0 8,-1 0-1,1 0 0,0 0 1,0 0-1,-1 0 0,1 0 1,0 0-8,0 0-1,-1 0 9,1 0-6,0 0 4,0 0 15,0 0 348,-1 0-331,1 0-30,0 0 7,0 0 15,-1 0 16</inkml:trace>
    </iact:actionData>
  </iact:action>
  <iact:action type="add" startTime="119617">
    <iact:property name="dataType"/>
    <iact:actionData xml:id="d4">
      <inkml:trace xmlns:inkml="http://www.w3.org/2003/InkML" xml:id="stk4" contextRef="#ctx0" brushRef="#br0">7336 14184 0,'35'0'340,"0"-35"-327,0 35-3,-1 0-5,1 0 11,0-35-1,0 35 3,0 0-4,-1 0 0,1 0 9,0 0 0,0 0-15,-1 0 15,1 0 4,0 0 0,0 0-12,-1 0 1,1 0-1,0 0 1,0 0 7,0 0-16,-1 0 16,1 0 1,0 0-2,0 0-10,-1 0 23,1 0-4,0 0 1,-35 35-24,35-35 7</inkml:trace>
    </iact:actionData>
  </iact:action>
  <iact:action type="add" startTime="121832">
    <iact:property name="dataType"/>
    <iact:actionData xml:id="d5">
      <inkml:trace xmlns:inkml="http://www.w3.org/2003/InkML" xml:id="stk5" contextRef="#ctx0" brushRef="#br0">8345 14149 0,'35'0'262,"-1"0"-164,1 0-75,0 0-13,0 0 26,-1 0 5,1 0-28,0 0 3,0 0 1,-1 0 4,1 0 18,0 0-32,0 0 16,0 0-5,-1 0 3,1 0-14,0 0 16,0 0 4,-1 0-10,1 0-3,0 0-3,0 0 13,-1 0 14,1 0-7,0 0-1,0 0 9,0 0 7,-1 0-30,1 0 22</inkml:trace>
    </iact:actionData>
  </iact:action>
  <iact:action type="add" startTime="124715">
    <iact:property name="dataType"/>
    <iact:actionData xml:id="d6">
      <inkml:trace xmlns:inkml="http://www.w3.org/2003/InkML" xml:id="stk6" contextRef="#ctx0" brushRef="#br0">9353 14149 0,'35'0'293,"0"0"-249,-1 0-28,1 0 22,0 0 8,0 0 11,-1 0-29,1 0 28,0 0-17,0 0-17,0 0-9,-1 0 18,1 0-15,35 0 45,-36 0 8,1 0-46,0 0 8,0 0-14,0 0 31,-1 0-28,1 0 3,0 0-8,-35 35 1,35-35-5,-1 0 16,1 0 6,0 0 26,0 0 80,-1 0-1,1 0-44</inkml:trace>
    </iact:actionData>
  </iact:action>
  <iact:action type="add" startTime="127506">
    <iact:property name="dataType"/>
    <iact:actionData xml:id="d7">
      <inkml:trace xmlns:inkml="http://www.w3.org/2003/InkML" xml:id="stk7" contextRef="#ctx0" brushRef="#br0">10953 14079 0,'-70'0'170,"0"0"-156,36 0-5,-36 0-1,35 0-3,1 0 3,-1 0 0,-35 0 3,36 0 3,-1 0 0,0 0-7,0 0 9,0 0 9,1 0 5,-1 0 7</inkml:trace>
    </iact:actionData>
  </iact:action>
</iact:action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8E34AFB3-770E-4D7B-8956-C7734C93C4F0}" type="datetimeFigureOut">
              <a:rPr lang="en-GB" smtClean="0"/>
              <a:t>03/02/2021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7AFA522-2572-40D0-AE8A-18989D681EF9}" type="slidenum">
              <a:rPr lang="en-GB" smtClean="0"/>
              <a:t>‹#›</a:t>
            </a:fld>
            <a:endParaRPr lang="en-GB"/>
          </a:p>
        </p:txBody>
      </p:sp>
    </p:spTree>
    <p:extLst>
      <p:ext uri="{BB962C8B-B14F-4D97-AF65-F5344CB8AC3E}">
        <p14:creationId xmlns:p14="http://schemas.microsoft.com/office/powerpoint/2010/main" val="15659910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E34AFB3-770E-4D7B-8956-C7734C93C4F0}" type="datetimeFigureOut">
              <a:rPr lang="en-GB" smtClean="0"/>
              <a:t>03/02/2021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7AFA522-2572-40D0-AE8A-18989D681EF9}" type="slidenum">
              <a:rPr lang="en-GB" smtClean="0"/>
              <a:t>‹#›</a:t>
            </a:fld>
            <a:endParaRPr lang="en-GB"/>
          </a:p>
        </p:txBody>
      </p:sp>
    </p:spTree>
    <p:extLst>
      <p:ext uri="{BB962C8B-B14F-4D97-AF65-F5344CB8AC3E}">
        <p14:creationId xmlns:p14="http://schemas.microsoft.com/office/powerpoint/2010/main" val="42163909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E34AFB3-770E-4D7B-8956-C7734C93C4F0}" type="datetimeFigureOut">
              <a:rPr lang="en-GB" smtClean="0"/>
              <a:t>03/02/2021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7AFA522-2572-40D0-AE8A-18989D681EF9}" type="slidenum">
              <a:rPr lang="en-GB" smtClean="0"/>
              <a:t>‹#›</a:t>
            </a:fld>
            <a:endParaRPr lang="en-GB"/>
          </a:p>
        </p:txBody>
      </p:sp>
    </p:spTree>
    <p:extLst>
      <p:ext uri="{BB962C8B-B14F-4D97-AF65-F5344CB8AC3E}">
        <p14:creationId xmlns:p14="http://schemas.microsoft.com/office/powerpoint/2010/main" val="8646369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E34AFB3-770E-4D7B-8956-C7734C93C4F0}" type="datetimeFigureOut">
              <a:rPr lang="en-GB" smtClean="0"/>
              <a:t>03/02/2021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7AFA522-2572-40D0-AE8A-18989D681EF9}" type="slidenum">
              <a:rPr lang="en-GB" smtClean="0"/>
              <a:t>‹#›</a:t>
            </a:fld>
            <a:endParaRPr lang="en-GB"/>
          </a:p>
        </p:txBody>
      </p:sp>
    </p:spTree>
    <p:extLst>
      <p:ext uri="{BB962C8B-B14F-4D97-AF65-F5344CB8AC3E}">
        <p14:creationId xmlns:p14="http://schemas.microsoft.com/office/powerpoint/2010/main" val="1343010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E34AFB3-770E-4D7B-8956-C7734C93C4F0}" type="datetimeFigureOut">
              <a:rPr lang="en-GB" smtClean="0"/>
              <a:t>03/02/2021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7AFA522-2572-40D0-AE8A-18989D681EF9}" type="slidenum">
              <a:rPr lang="en-GB" smtClean="0"/>
              <a:t>‹#›</a:t>
            </a:fld>
            <a:endParaRPr lang="en-GB"/>
          </a:p>
        </p:txBody>
      </p:sp>
    </p:spTree>
    <p:extLst>
      <p:ext uri="{BB962C8B-B14F-4D97-AF65-F5344CB8AC3E}">
        <p14:creationId xmlns:p14="http://schemas.microsoft.com/office/powerpoint/2010/main" val="15958709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8E34AFB3-770E-4D7B-8956-C7734C93C4F0}" type="datetimeFigureOut">
              <a:rPr lang="en-GB" smtClean="0"/>
              <a:t>03/02/2021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7AFA522-2572-40D0-AE8A-18989D681EF9}" type="slidenum">
              <a:rPr lang="en-GB" smtClean="0"/>
              <a:t>‹#›</a:t>
            </a:fld>
            <a:endParaRPr lang="en-GB"/>
          </a:p>
        </p:txBody>
      </p:sp>
    </p:spTree>
    <p:extLst>
      <p:ext uri="{BB962C8B-B14F-4D97-AF65-F5344CB8AC3E}">
        <p14:creationId xmlns:p14="http://schemas.microsoft.com/office/powerpoint/2010/main" val="14282385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8E34AFB3-770E-4D7B-8956-C7734C93C4F0}" type="datetimeFigureOut">
              <a:rPr lang="en-GB" smtClean="0"/>
              <a:t>03/02/2021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7AFA522-2572-40D0-AE8A-18989D681EF9}" type="slidenum">
              <a:rPr lang="en-GB" smtClean="0"/>
              <a:t>‹#›</a:t>
            </a:fld>
            <a:endParaRPr lang="en-GB"/>
          </a:p>
        </p:txBody>
      </p:sp>
    </p:spTree>
    <p:extLst>
      <p:ext uri="{BB962C8B-B14F-4D97-AF65-F5344CB8AC3E}">
        <p14:creationId xmlns:p14="http://schemas.microsoft.com/office/powerpoint/2010/main" val="21458968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E34AFB3-770E-4D7B-8956-C7734C93C4F0}" type="datetimeFigureOut">
              <a:rPr lang="en-GB" smtClean="0"/>
              <a:t>03/02/2021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7AFA522-2572-40D0-AE8A-18989D681EF9}" type="slidenum">
              <a:rPr lang="en-GB" smtClean="0"/>
              <a:t>‹#›</a:t>
            </a:fld>
            <a:endParaRPr lang="en-GB"/>
          </a:p>
        </p:txBody>
      </p:sp>
    </p:spTree>
    <p:extLst>
      <p:ext uri="{BB962C8B-B14F-4D97-AF65-F5344CB8AC3E}">
        <p14:creationId xmlns:p14="http://schemas.microsoft.com/office/powerpoint/2010/main" val="4045452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34AFB3-770E-4D7B-8956-C7734C93C4F0}" type="datetimeFigureOut">
              <a:rPr lang="en-GB" smtClean="0"/>
              <a:t>03/02/2021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7AFA522-2572-40D0-AE8A-18989D681EF9}" type="slidenum">
              <a:rPr lang="en-GB" smtClean="0"/>
              <a:t>‹#›</a:t>
            </a:fld>
            <a:endParaRPr lang="en-GB"/>
          </a:p>
        </p:txBody>
      </p:sp>
    </p:spTree>
    <p:extLst>
      <p:ext uri="{BB962C8B-B14F-4D97-AF65-F5344CB8AC3E}">
        <p14:creationId xmlns:p14="http://schemas.microsoft.com/office/powerpoint/2010/main" val="1496459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E34AFB3-770E-4D7B-8956-C7734C93C4F0}" type="datetimeFigureOut">
              <a:rPr lang="en-GB" smtClean="0"/>
              <a:t>03/02/2021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7AFA522-2572-40D0-AE8A-18989D681EF9}" type="slidenum">
              <a:rPr lang="en-GB" smtClean="0"/>
              <a:t>‹#›</a:t>
            </a:fld>
            <a:endParaRPr lang="en-GB"/>
          </a:p>
        </p:txBody>
      </p:sp>
    </p:spTree>
    <p:extLst>
      <p:ext uri="{BB962C8B-B14F-4D97-AF65-F5344CB8AC3E}">
        <p14:creationId xmlns:p14="http://schemas.microsoft.com/office/powerpoint/2010/main" val="6123578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E34AFB3-770E-4D7B-8956-C7734C93C4F0}" type="datetimeFigureOut">
              <a:rPr lang="en-GB" smtClean="0"/>
              <a:t>03/02/2021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7AFA522-2572-40D0-AE8A-18989D681EF9}" type="slidenum">
              <a:rPr lang="en-GB" smtClean="0"/>
              <a:t>‹#›</a:t>
            </a:fld>
            <a:endParaRPr lang="en-GB"/>
          </a:p>
        </p:txBody>
      </p:sp>
    </p:spTree>
    <p:extLst>
      <p:ext uri="{BB962C8B-B14F-4D97-AF65-F5344CB8AC3E}">
        <p14:creationId xmlns:p14="http://schemas.microsoft.com/office/powerpoint/2010/main" val="2584294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34AFB3-770E-4D7B-8956-C7734C93C4F0}" type="datetimeFigureOut">
              <a:rPr lang="en-GB" smtClean="0"/>
              <a:t>03/02/2021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AFA522-2572-40D0-AE8A-18989D681EF9}" type="slidenum">
              <a:rPr lang="en-GB" smtClean="0"/>
              <a:t>‹#›</a:t>
            </a:fld>
            <a:endParaRPr lang="en-GB"/>
          </a:p>
        </p:txBody>
      </p:sp>
    </p:spTree>
    <p:extLst>
      <p:ext uri="{BB962C8B-B14F-4D97-AF65-F5344CB8AC3E}">
        <p14:creationId xmlns:p14="http://schemas.microsoft.com/office/powerpoint/2010/main" val="10609221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5" Type="http://schemas.microsoft.com/office/2011/relationships/inkAction" Target="../ink/inkAction1.xml"/><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2BB26FF-B3E6-45ED-B9B3-86CCF21FE76F}"/>
              </a:ext>
            </a:extLst>
          </p:cNvPr>
          <p:cNvSpPr txBox="1"/>
          <p:nvPr/>
        </p:nvSpPr>
        <p:spPr>
          <a:xfrm>
            <a:off x="3064412" y="2145352"/>
            <a:ext cx="6063175" cy="3046988"/>
          </a:xfrm>
          <a:prstGeom prst="rect">
            <a:avLst/>
          </a:prstGeom>
          <a:noFill/>
        </p:spPr>
        <p:txBody>
          <a:bodyPr wrap="square" rtlCol="0">
            <a:spAutoFit/>
          </a:bodyPr>
          <a:lstStyle/>
          <a:p>
            <a:pPr algn="ctr"/>
            <a:r>
              <a:rPr lang="en-GB" sz="4800" dirty="0"/>
              <a:t>Starlings Maths Home Learning  </a:t>
            </a:r>
          </a:p>
          <a:p>
            <a:pPr algn="ctr"/>
            <a:r>
              <a:rPr lang="en-GB" sz="4800" dirty="0"/>
              <a:t>Wednesday 3</a:t>
            </a:r>
            <a:r>
              <a:rPr lang="en-GB" sz="4800" baseline="30000" dirty="0"/>
              <a:t>rd</a:t>
            </a:r>
            <a:r>
              <a:rPr lang="en-GB" sz="4800" dirty="0"/>
              <a:t> February</a:t>
            </a:r>
          </a:p>
        </p:txBody>
      </p:sp>
      <p:pic>
        <p:nvPicPr>
          <p:cNvPr id="6" name="Picture 5">
            <a:extLst>
              <a:ext uri="{FF2B5EF4-FFF2-40B4-BE49-F238E27FC236}">
                <a16:creationId xmlns:a16="http://schemas.microsoft.com/office/drawing/2014/main" id="{0FBD720D-550C-48E0-BC37-DC98286372C2}"/>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385893" y="227514"/>
            <a:ext cx="2117188" cy="1711702"/>
          </a:xfrm>
          <a:prstGeom prst="rect">
            <a:avLst/>
          </a:prstGeom>
        </p:spPr>
      </p:pic>
      <p:pic>
        <p:nvPicPr>
          <p:cNvPr id="7" name="Picture 6"/>
          <p:cNvPicPr>
            <a:picLocks noChangeAspect="1"/>
          </p:cNvPicPr>
          <p:nvPr/>
        </p:nvPicPr>
        <p:blipFill>
          <a:blip r:embed="rId3"/>
          <a:stretch>
            <a:fillRect/>
          </a:stretch>
        </p:blipFill>
        <p:spPr>
          <a:xfrm>
            <a:off x="9627326" y="4863899"/>
            <a:ext cx="2114821" cy="1770272"/>
          </a:xfrm>
          <a:prstGeom prst="rect">
            <a:avLst/>
          </a:prstGeom>
        </p:spPr>
      </p:pic>
    </p:spTree>
    <p:extLst>
      <p:ext uri="{BB962C8B-B14F-4D97-AF65-F5344CB8AC3E}">
        <p14:creationId xmlns:p14="http://schemas.microsoft.com/office/powerpoint/2010/main" val="1794759561"/>
      </p:ext>
    </p:extLst>
  </p:cSld>
  <p:clrMapOvr>
    <a:masterClrMapping/>
  </p:clrMapOvr>
  <mc:AlternateContent xmlns:mc="http://schemas.openxmlformats.org/markup-compatibility/2006" xmlns:p14="http://schemas.microsoft.com/office/powerpoint/2010/main">
    <mc:Choice Requires="p14">
      <p:transition spd="slow" p14:dur="2000" advTm="5916"/>
    </mc:Choice>
    <mc:Fallback xmlns="">
      <p:transition spd="slow" advTm="5916"/>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526654" y="2901137"/>
            <a:ext cx="8752115" cy="584775"/>
          </a:xfrm>
          <a:prstGeom prst="rect">
            <a:avLst/>
          </a:prstGeom>
          <a:noFill/>
        </p:spPr>
        <p:txBody>
          <a:bodyPr wrap="square" rtlCol="0">
            <a:spAutoFit/>
          </a:bodyPr>
          <a:lstStyle/>
          <a:p>
            <a:r>
              <a:rPr lang="en-GB" sz="3200" b="1" dirty="0">
                <a:ln w="22225">
                  <a:solidFill>
                    <a:schemeClr val="accent2"/>
                  </a:solidFill>
                  <a:prstDash val="solid"/>
                </a:ln>
                <a:solidFill>
                  <a:schemeClr val="accent2">
                    <a:lumMod val="40000"/>
                    <a:lumOff val="60000"/>
                  </a:schemeClr>
                </a:solidFill>
                <a:latin typeface="Comic Sans MS" panose="030F0702030302020204" pitchFamily="66" charset="0"/>
              </a:rPr>
              <a:t>LENGTH &amp; HEIGHT  LESSON THREE</a:t>
            </a:r>
            <a:endParaRPr lang="en-GB" sz="3200" dirty="0">
              <a:latin typeface="Comic Sans MS" panose="030F0702030302020204" pitchFamily="66" charset="0"/>
            </a:endParaRPr>
          </a:p>
        </p:txBody>
      </p:sp>
      <p:pic>
        <p:nvPicPr>
          <p:cNvPr id="6" name="Picture 5"/>
          <p:cNvPicPr>
            <a:picLocks noChangeAspect="1"/>
          </p:cNvPicPr>
          <p:nvPr/>
        </p:nvPicPr>
        <p:blipFill>
          <a:blip r:embed="rId2"/>
          <a:stretch>
            <a:fillRect/>
          </a:stretch>
        </p:blipFill>
        <p:spPr>
          <a:xfrm>
            <a:off x="378823" y="126423"/>
            <a:ext cx="4400415" cy="2684999"/>
          </a:xfrm>
          <a:prstGeom prst="rect">
            <a:avLst/>
          </a:prstGeom>
        </p:spPr>
      </p:pic>
      <p:sp>
        <p:nvSpPr>
          <p:cNvPr id="2" name="Rectangle 1"/>
          <p:cNvSpPr/>
          <p:nvPr/>
        </p:nvSpPr>
        <p:spPr>
          <a:xfrm>
            <a:off x="2142309" y="3458753"/>
            <a:ext cx="8530046" cy="1338828"/>
          </a:xfrm>
          <a:prstGeom prst="rect">
            <a:avLst/>
          </a:prstGeom>
        </p:spPr>
        <p:txBody>
          <a:bodyPr wrap="square">
            <a:spAutoFit/>
          </a:bodyPr>
          <a:lstStyle/>
          <a:p>
            <a:pPr algn="ctr">
              <a:lnSpc>
                <a:spcPct val="150000"/>
              </a:lnSpc>
            </a:pPr>
            <a:r>
              <a:rPr lang="en-GB" dirty="0"/>
              <a:t>Good Morning Starlings. In this lesson, we are going to continue to work with nonstandard units to measure length and height (so no rulers again). You will learn that the appropriate choice of non-standard unit is dependent on the object being measured.</a:t>
            </a:r>
          </a:p>
        </p:txBody>
      </p:sp>
      <p:pic>
        <p:nvPicPr>
          <p:cNvPr id="8" name="Picture 7"/>
          <p:cNvPicPr>
            <a:picLocks noChangeAspect="1"/>
          </p:cNvPicPr>
          <p:nvPr/>
        </p:nvPicPr>
        <p:blipFill>
          <a:blip r:embed="rId3"/>
          <a:stretch>
            <a:fillRect/>
          </a:stretch>
        </p:blipFill>
        <p:spPr>
          <a:xfrm>
            <a:off x="7128918" y="164959"/>
            <a:ext cx="4221585" cy="2607929"/>
          </a:xfrm>
          <a:prstGeom prst="rect">
            <a:avLst/>
          </a:prstGeom>
        </p:spPr>
      </p:pic>
      <p:sp>
        <p:nvSpPr>
          <p:cNvPr id="9" name="Oval Callout 8"/>
          <p:cNvSpPr/>
          <p:nvPr/>
        </p:nvSpPr>
        <p:spPr>
          <a:xfrm>
            <a:off x="378823" y="4797581"/>
            <a:ext cx="2847703" cy="1802502"/>
          </a:xfrm>
          <a:prstGeom prst="wedgeEllipseCallou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GB" dirty="0"/>
              <a:t>Which non-standard unit was the easiest to measure yesterday and with and why?</a:t>
            </a:r>
          </a:p>
        </p:txBody>
      </p:sp>
      <p:sp>
        <p:nvSpPr>
          <p:cNvPr id="10" name="Oval Callout 9"/>
          <p:cNvSpPr/>
          <p:nvPr/>
        </p:nvSpPr>
        <p:spPr>
          <a:xfrm>
            <a:off x="8934994" y="4797581"/>
            <a:ext cx="2939144" cy="1802502"/>
          </a:xfrm>
          <a:prstGeom prst="wedgeEllipseCallou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GB" dirty="0"/>
              <a:t>Will the measurement be the same if you use your hands as when you use your feet?</a:t>
            </a:r>
          </a:p>
        </p:txBody>
      </p:sp>
    </p:spTree>
    <p:extLst>
      <p:ext uri="{BB962C8B-B14F-4D97-AF65-F5344CB8AC3E}">
        <p14:creationId xmlns:p14="http://schemas.microsoft.com/office/powerpoint/2010/main" val="4264518960"/>
      </p:ext>
    </p:extLst>
  </p:cSld>
  <p:clrMapOvr>
    <a:masterClrMapping/>
  </p:clrMapOvr>
  <mc:AlternateContent xmlns:mc="http://schemas.openxmlformats.org/markup-compatibility/2006" xmlns:p14="http://schemas.microsoft.com/office/powerpoint/2010/main">
    <mc:Choice Requires="p14">
      <p:transition spd="slow" p14:dur="2000" advTm="53111"/>
    </mc:Choice>
    <mc:Fallback xmlns="">
      <p:transition spd="slow" advTm="53111"/>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2540661" y="400166"/>
            <a:ext cx="7892836" cy="5606848"/>
          </a:xfrm>
          <a:prstGeom prst="rect">
            <a:avLst/>
          </a:prstGeom>
        </p:spPr>
      </p:pic>
      <p:sp>
        <p:nvSpPr>
          <p:cNvPr id="6" name="Cloud Callout 5"/>
          <p:cNvSpPr/>
          <p:nvPr/>
        </p:nvSpPr>
        <p:spPr>
          <a:xfrm>
            <a:off x="169817" y="300446"/>
            <a:ext cx="2717074" cy="2155371"/>
          </a:xfrm>
          <a:prstGeom prst="cloudCallou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GB"/>
              <a:t>What else could you use to measure the distance?</a:t>
            </a:r>
          </a:p>
        </p:txBody>
      </p:sp>
      <p:sp>
        <p:nvSpPr>
          <p:cNvPr id="7" name="Cloud Callout 6"/>
          <p:cNvSpPr/>
          <p:nvPr/>
        </p:nvSpPr>
        <p:spPr>
          <a:xfrm>
            <a:off x="9231086" y="2560270"/>
            <a:ext cx="2960914" cy="2395285"/>
          </a:xfrm>
          <a:prstGeom prst="cloudCallou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GB"/>
              <a:t>Do you think the measurement would be the same if an adult used their feet?</a:t>
            </a:r>
          </a:p>
        </p:txBody>
      </p:sp>
      <p:sp>
        <p:nvSpPr>
          <p:cNvPr id="8" name="Cloud Callout 7"/>
          <p:cNvSpPr/>
          <p:nvPr/>
        </p:nvSpPr>
        <p:spPr>
          <a:xfrm>
            <a:off x="169817" y="3143795"/>
            <a:ext cx="2717074" cy="2155371"/>
          </a:xfrm>
          <a:prstGeom prst="cloudCallou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GB" dirty="0"/>
              <a:t>Is there a quick way of counting the cubes?</a:t>
            </a:r>
          </a:p>
        </p:txBody>
      </p:sp>
    </p:spTree>
    <p:extLst>
      <p:ext uri="{BB962C8B-B14F-4D97-AF65-F5344CB8AC3E}">
        <p14:creationId xmlns:p14="http://schemas.microsoft.com/office/powerpoint/2010/main" val="2012242855"/>
      </p:ext>
    </p:extLst>
  </p:cSld>
  <p:clrMapOvr>
    <a:masterClrMapping/>
  </p:clrMapOvr>
  <mc:AlternateContent xmlns:mc="http://schemas.openxmlformats.org/markup-compatibility/2006" xmlns:p14="http://schemas.microsoft.com/office/powerpoint/2010/main">
    <mc:Choice Requires="p14">
      <p:transition spd="slow" p14:dur="2000" advTm="159988"/>
    </mc:Choice>
    <mc:Fallback xmlns="">
      <p:transition spd="slow" advTm="159988"/>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0509EA49-396E-4C83-906F-60DE231F5A2B}"/>
              </a:ext>
            </a:extLst>
          </p:cNvPr>
          <p:cNvPicPr>
            <a:picLocks noChangeAspect="1"/>
          </p:cNvPicPr>
          <p:nvPr/>
        </p:nvPicPr>
        <p:blipFill>
          <a:blip r:embed="rId2"/>
          <a:stretch>
            <a:fillRect/>
          </a:stretch>
        </p:blipFill>
        <p:spPr>
          <a:xfrm>
            <a:off x="657559" y="356733"/>
            <a:ext cx="10426126" cy="5050154"/>
          </a:xfrm>
          <a:prstGeom prst="rect">
            <a:avLst/>
          </a:prstGeom>
        </p:spPr>
      </p:pic>
      <p:sp>
        <p:nvSpPr>
          <p:cNvPr id="3" name="TextBox 2">
            <a:extLst>
              <a:ext uri="{FF2B5EF4-FFF2-40B4-BE49-F238E27FC236}">
                <a16:creationId xmlns:a16="http://schemas.microsoft.com/office/drawing/2014/main" id="{A977052C-2404-4A41-9AEB-CEFAD30C9302}"/>
              </a:ext>
            </a:extLst>
          </p:cNvPr>
          <p:cNvSpPr txBox="1"/>
          <p:nvPr/>
        </p:nvSpPr>
        <p:spPr>
          <a:xfrm>
            <a:off x="887896" y="4676972"/>
            <a:ext cx="9991193" cy="464871"/>
          </a:xfrm>
          <a:prstGeom prst="rect">
            <a:avLst/>
          </a:prstGeom>
          <a:noFill/>
        </p:spPr>
        <p:txBody>
          <a:bodyPr wrap="square" rtlCol="0">
            <a:spAutoFit/>
          </a:bodyPr>
          <a:lstStyle/>
          <a:p>
            <a:pPr algn="ctr">
              <a:lnSpc>
                <a:spcPct val="150000"/>
              </a:lnSpc>
            </a:pPr>
            <a:endParaRPr lang="en-GB" dirty="0"/>
          </a:p>
        </p:txBody>
      </p:sp>
    </p:spTree>
    <p:extLst>
      <p:ext uri="{BB962C8B-B14F-4D97-AF65-F5344CB8AC3E}">
        <p14:creationId xmlns:p14="http://schemas.microsoft.com/office/powerpoint/2010/main" val="2257844969"/>
      </p:ext>
    </p:extLst>
  </p:cSld>
  <p:clrMapOvr>
    <a:masterClrMapping/>
  </p:clrMapOvr>
  <mc:AlternateContent xmlns:mc="http://schemas.openxmlformats.org/markup-compatibility/2006" xmlns:p14="http://schemas.microsoft.com/office/powerpoint/2010/main">
    <mc:Choice Requires="p14">
      <p:transition spd="slow" p14:dur="2000" advTm="111473"/>
    </mc:Choice>
    <mc:Fallback xmlns="">
      <p:transition spd="slow" advTm="111473"/>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11236" y="166423"/>
            <a:ext cx="4800398" cy="6423068"/>
          </a:xfrm>
          <a:prstGeom prst="rect">
            <a:avLst/>
          </a:prstGeom>
        </p:spPr>
      </p:pic>
      <p:pic>
        <p:nvPicPr>
          <p:cNvPr id="3" name="Picture 2"/>
          <p:cNvPicPr>
            <a:picLocks noChangeAspect="1"/>
          </p:cNvPicPr>
          <p:nvPr/>
        </p:nvPicPr>
        <p:blipFill>
          <a:blip r:embed="rId3"/>
          <a:stretch>
            <a:fillRect/>
          </a:stretch>
        </p:blipFill>
        <p:spPr>
          <a:xfrm>
            <a:off x="5073694" y="166423"/>
            <a:ext cx="4209641" cy="4062133"/>
          </a:xfrm>
          <a:prstGeom prst="rect">
            <a:avLst/>
          </a:prstGeom>
        </p:spPr>
      </p:pic>
      <p:pic>
        <p:nvPicPr>
          <p:cNvPr id="4" name="Picture 3"/>
          <p:cNvPicPr>
            <a:picLocks noChangeAspect="1"/>
          </p:cNvPicPr>
          <p:nvPr/>
        </p:nvPicPr>
        <p:blipFill>
          <a:blip r:embed="rId4"/>
          <a:stretch>
            <a:fillRect/>
          </a:stretch>
        </p:blipFill>
        <p:spPr>
          <a:xfrm>
            <a:off x="7737358" y="3488327"/>
            <a:ext cx="4115009" cy="3265170"/>
          </a:xfrm>
          <a:prstGeom prst="rect">
            <a:avLst/>
          </a:prstGeom>
        </p:spPr>
      </p:pic>
      <mc:AlternateContent xmlns:mc="http://schemas.openxmlformats.org/markup-compatibility/2006" xmlns:p14="http://schemas.microsoft.com/office/powerpoint/2010/main" xmlns:iact="http://schemas.microsoft.com/office/powerpoint/2014/inkAction">
        <mc:Choice Requires="p14 iact">
          <p:contentPart p14:bwMode="auto" r:id="rId5">
            <p14:nvContentPartPr>
              <p14:cNvPr id="8" name="Ink 7">
                <a:extLst>
                  <a:ext uri="{FF2B5EF4-FFF2-40B4-BE49-F238E27FC236}">
                    <a16:creationId xmlns:a16="http://schemas.microsoft.com/office/drawing/2014/main" id="{58DE340B-D397-43C8-8FAD-E1918912DA40}"/>
                  </a:ext>
                </a:extLst>
              </p14:cNvPr>
              <p14:cNvContentPartPr/>
              <p14:nvPr>
                <p:extLst>
                  <p:ext uri="{42D2F446-02D8-4167-A562-619A0277C38B}">
                    <p15:isNarration xmlns:p15="http://schemas.microsoft.com/office/powerpoint/2012/main" val="1"/>
                  </p:ext>
                </p:extLst>
              </p14:nvPr>
            </p14:nvContentPartPr>
            <p14:xfrm>
              <a:off x="1101600" y="5068440"/>
              <a:ext cx="2841840" cy="63000"/>
            </p14:xfrm>
          </p:contentPart>
        </mc:Choice>
        <mc:Fallback xmlns="">
          <p:pic>
            <p:nvPicPr>
              <p:cNvPr id="8" name="Ink 7">
                <a:extLst>
                  <a:ext uri="{FF2B5EF4-FFF2-40B4-BE49-F238E27FC236}">
                    <a16:creationId xmlns:a16="http://schemas.microsoft.com/office/drawing/2014/main" id="{58DE340B-D397-43C8-8FAD-E1918912DA40}"/>
                  </a:ext>
                </a:extLst>
              </p:cNvPr>
              <p:cNvPicPr>
                <a:picLocks noGrp="1" noRot="1" noChangeAspect="1" noMove="1" noResize="1" noEditPoints="1" noAdjustHandles="1" noChangeArrowheads="1" noChangeShapeType="1"/>
              </p:cNvPicPr>
              <p:nvPr/>
            </p:nvPicPr>
            <p:blipFill>
              <a:blip r:embed="rId8"/>
              <a:stretch>
                <a:fillRect/>
              </a:stretch>
            </p:blipFill>
            <p:spPr>
              <a:xfrm>
                <a:off x="1085760" y="5005080"/>
                <a:ext cx="2873160" cy="189720"/>
              </a:xfrm>
              <a:prstGeom prst="rect">
                <a:avLst/>
              </a:prstGeom>
            </p:spPr>
          </p:pic>
        </mc:Fallback>
      </mc:AlternateContent>
    </p:spTree>
    <p:extLst>
      <p:ext uri="{BB962C8B-B14F-4D97-AF65-F5344CB8AC3E}">
        <p14:creationId xmlns:p14="http://schemas.microsoft.com/office/powerpoint/2010/main" val="3383143645"/>
      </p:ext>
    </p:extLst>
  </p:cSld>
  <p:clrMapOvr>
    <a:masterClrMapping/>
  </p:clrMapOvr>
  <mc:AlternateContent xmlns:mc="http://schemas.openxmlformats.org/markup-compatibility/2006" xmlns:p14="http://schemas.microsoft.com/office/powerpoint/2010/main">
    <mc:Choice Requires="p14">
      <p:transition spd="slow" p14:dur="2000" advTm="256722"/>
    </mc:Choice>
    <mc:Fallback xmlns="">
      <p:transition spd="slow" advTm="256722"/>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9" presetClass="entr" presetSubtype="0" fill="hold" nodeType="withEffect">
                                  <p:stCondLst>
                                    <p:cond delay="0"/>
                                  </p:stCondLst>
                                  <p:childTnLst>
                                    <p:set>
                                      <p:cBhvr>
                                        <p:cTn id="6" dur="1" fill="hold">
                                          <p:stCondLst>
                                            <p:cond delay="0"/>
                                          </p:stCondLst>
                                        </p:cTn>
                                        <p:tgtEl>
                                          <p:spTgt spid="8"/>
                                        </p:tgtEl>
                                        <p:attrNameLst>
                                          <p:attrName>style.visibility</p:attrName>
                                        </p:attrNameLst>
                                      </p:cBhvr>
                                      <p:to>
                                        <p:strVal val="visible"/>
                                      </p:to>
                                    </p:set>
                                    <p:cmd type="call" cmd="playFrom(0.0)">
                                      <p:cBhvr>
                                        <p:cTn id="7" dur="1" fill="hold"/>
                                        <p:tgtEl>
                                          <p:spTgt spid="8"/>
                                        </p:tgtEl>
                                      </p:cBhvr>
                                    </p:cmd>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Your Daily Challenge – Gurnard Preschoo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4915" y="256474"/>
            <a:ext cx="2273117" cy="1997857"/>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1"/>
          <p:cNvPicPr>
            <a:picLocks noChangeAspect="1"/>
          </p:cNvPicPr>
          <p:nvPr/>
        </p:nvPicPr>
        <p:blipFill>
          <a:blip r:embed="rId3"/>
          <a:stretch>
            <a:fillRect/>
          </a:stretch>
        </p:blipFill>
        <p:spPr>
          <a:xfrm>
            <a:off x="3709170" y="496389"/>
            <a:ext cx="7675028" cy="2783477"/>
          </a:xfrm>
          <a:prstGeom prst="rect">
            <a:avLst/>
          </a:prstGeom>
        </p:spPr>
      </p:pic>
    </p:spTree>
    <p:extLst>
      <p:ext uri="{BB962C8B-B14F-4D97-AF65-F5344CB8AC3E}">
        <p14:creationId xmlns:p14="http://schemas.microsoft.com/office/powerpoint/2010/main" val="229924074"/>
      </p:ext>
    </p:extLst>
  </p:cSld>
  <p:clrMapOvr>
    <a:masterClrMapping/>
  </p:clrMapOvr>
  <mc:AlternateContent xmlns:mc="http://schemas.openxmlformats.org/markup-compatibility/2006" xmlns:p14="http://schemas.microsoft.com/office/powerpoint/2010/main">
    <mc:Choice Requires="p14">
      <p:transition spd="slow" p14:dur="2000" advTm="41100"/>
    </mc:Choice>
    <mc:Fallback xmlns="">
      <p:transition spd="slow" advTm="41100"/>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DDAD4CFA140EB4A80C5A2F767E61656" ma:contentTypeVersion="9" ma:contentTypeDescription="Create a new document." ma:contentTypeScope="" ma:versionID="77fa52eb842390f60d7a949c0542ceb2">
  <xsd:schema xmlns:xsd="http://www.w3.org/2001/XMLSchema" xmlns:xs="http://www.w3.org/2001/XMLSchema" xmlns:p="http://schemas.microsoft.com/office/2006/metadata/properties" xmlns:ns2="5ad0ee9d-2391-47bc-bd54-552549e2ac31" targetNamespace="http://schemas.microsoft.com/office/2006/metadata/properties" ma:root="true" ma:fieldsID="3aed9d836dad8c4fa9aec7e59f2f9e32" ns2:_="">
    <xsd:import namespace="5ad0ee9d-2391-47bc-bd54-552549e2ac3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d0ee9d-2391-47bc-bd54-552549e2ac3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A974841-A9C7-40E9-B322-14A27D9E38A9}">
  <ds:schemaRefs>
    <ds:schemaRef ds:uri="http://purl.org/dc/term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purl.org/dc/elements/1.1/"/>
    <ds:schemaRef ds:uri="http://schemas.microsoft.com/office/2006/metadata/properties"/>
    <ds:schemaRef ds:uri="5ad0ee9d-2391-47bc-bd54-552549e2ac31"/>
    <ds:schemaRef ds:uri="http://www.w3.org/XML/1998/namespace"/>
  </ds:schemaRefs>
</ds:datastoreItem>
</file>

<file path=customXml/itemProps2.xml><?xml version="1.0" encoding="utf-8"?>
<ds:datastoreItem xmlns:ds="http://schemas.openxmlformats.org/officeDocument/2006/customXml" ds:itemID="{34F216DC-4D10-43F5-91C3-B426DB4313C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d0ee9d-2391-47bc-bd54-552549e2ac3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AC70F78-54A1-4B46-93F3-3D6A5C80A38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1537</TotalTime>
  <Words>127</Words>
  <Application>Microsoft Office PowerPoint</Application>
  <PresentationFormat>Widescreen</PresentationFormat>
  <Paragraphs>9</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Comic Sans MS</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home</dc:creator>
  <cp:lastModifiedBy>Lesley Judge</cp:lastModifiedBy>
  <cp:revision>73</cp:revision>
  <dcterms:created xsi:type="dcterms:W3CDTF">2020-11-02T10:04:53Z</dcterms:created>
  <dcterms:modified xsi:type="dcterms:W3CDTF">2021-02-03T10:47:50Z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0x010100DDDAD4CFA140EB4A80C5A2F767E61656</vt:lpwstr>
  </property>
</Properties>
</file>