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349CC-8782-46B6-839F-5317E6B8FC15}" v="15" dt="2021-01-05T20:35:5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Judge" userId="S::judgel@lostockgralam.cheshire.sch.uk::7700dc00-f66a-40a3-9bb4-63b68275dbc7" providerId="AD" clId="Web-{EF9349CC-8782-46B6-839F-5317E6B8FC15}"/>
    <pc:docChg chg="modSld">
      <pc:chgData name="Lesley Judge" userId="S::judgel@lostockgralam.cheshire.sch.uk::7700dc00-f66a-40a3-9bb4-63b68275dbc7" providerId="AD" clId="Web-{EF9349CC-8782-46B6-839F-5317E6B8FC15}" dt="2021-01-05T20:35:52.551" v="14" actId="1076"/>
      <pc:docMkLst>
        <pc:docMk/>
      </pc:docMkLst>
      <pc:sldChg chg="modSp">
        <pc:chgData name="Lesley Judge" userId="S::judgel@lostockgralam.cheshire.sch.uk::7700dc00-f66a-40a3-9bb4-63b68275dbc7" providerId="AD" clId="Web-{EF9349CC-8782-46B6-839F-5317E6B8FC15}" dt="2021-01-05T20:35:52.551" v="14" actId="1076"/>
        <pc:sldMkLst>
          <pc:docMk/>
          <pc:sldMk cId="3969653706" sldId="267"/>
        </pc:sldMkLst>
        <pc:spChg chg="mod">
          <ac:chgData name="Lesley Judge" userId="S::judgel@lostockgralam.cheshire.sch.uk::7700dc00-f66a-40a3-9bb4-63b68275dbc7" providerId="AD" clId="Web-{EF9349CC-8782-46B6-839F-5317E6B8FC15}" dt="2021-01-05T20:35:32.770" v="9" actId="14100"/>
          <ac:spMkLst>
            <pc:docMk/>
            <pc:sldMk cId="3969653706" sldId="267"/>
            <ac:spMk id="7" creationId="{E5773D42-9CC9-4DED-B8F6-EC397AAC5873}"/>
          </ac:spMkLst>
        </pc:spChg>
        <pc:spChg chg="mod">
          <ac:chgData name="Lesley Judge" userId="S::judgel@lostockgralam.cheshire.sch.uk::7700dc00-f66a-40a3-9bb4-63b68275dbc7" providerId="AD" clId="Web-{EF9349CC-8782-46B6-839F-5317E6B8FC15}" dt="2021-01-05T20:35:52.551" v="14" actId="1076"/>
          <ac:spMkLst>
            <pc:docMk/>
            <pc:sldMk cId="3969653706" sldId="267"/>
            <ac:spMk id="8" creationId="{ED041E5C-0E0E-4693-AA96-B02681A461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064433" y="2644170"/>
            <a:ext cx="806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Starlings English Home Learning  </a:t>
            </a:r>
          </a:p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Wednesday </a:t>
            </a:r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February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6" y="469795"/>
            <a:ext cx="2117188" cy="171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62" r="3740"/>
          <a:stretch/>
        </p:blipFill>
        <p:spPr>
          <a:xfrm>
            <a:off x="8853676" y="238458"/>
            <a:ext cx="2547779" cy="217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0181"/>
          <a:stretch/>
        </p:blipFill>
        <p:spPr>
          <a:xfrm>
            <a:off x="186150" y="4702629"/>
            <a:ext cx="2916264" cy="20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430" y="33218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 you are going to write the beginning of your own version of the fable ‘Tortoise and Hare’ using two new animals.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That means we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will: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your plan to help you write your story.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capital letters and full stops.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Extend your sentences with the joining word </a:t>
            </a:r>
            <a:r>
              <a:rPr lang="en-GB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prefixes and suffixes in your writing.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09005" y="235131"/>
            <a:ext cx="4323806" cy="23121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Can you remember which animals you chose to use in your story? You should have one fast and one slow animal.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992776" y="3827417"/>
            <a:ext cx="3905794" cy="235131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Get your story board out from yesterday and retell </a:t>
            </a:r>
            <a:r>
              <a:rPr lang="en-GB" b="1" dirty="0" smtClean="0"/>
              <a:t>the beginning </a:t>
            </a:r>
            <a:r>
              <a:rPr lang="en-GB" dirty="0" smtClean="0"/>
              <a:t>of your story out loud.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6962503" y="0"/>
            <a:ext cx="4702629" cy="2788920"/>
          </a:xfrm>
          <a:prstGeom prst="wedgeEllipseCallout">
            <a:avLst>
              <a:gd name="adj1" fmla="val -21389"/>
              <a:gd name="adj2" fmla="val 573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Your story will be about two animals (one fast and one slow) having a race and the slowest one wins because the fastest one takes a nap.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074229" y="3193868"/>
            <a:ext cx="5303520" cy="3396343"/>
          </a:xfrm>
          <a:prstGeom prst="wedgeEllipseCallout">
            <a:avLst>
              <a:gd name="adj1" fmla="val -21079"/>
              <a:gd name="adj2" fmla="val 551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Don’t forget you need in include:</a:t>
            </a:r>
          </a:p>
          <a:p>
            <a:pPr algn="ctr">
              <a:lnSpc>
                <a:spcPct val="150000"/>
              </a:lnSpc>
            </a:pPr>
            <a:endParaRPr lang="en-GB" dirty="0" smtClean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Capital letters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Full stops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The joining word </a:t>
            </a:r>
            <a:r>
              <a:rPr lang="en-GB" b="1" i="1" dirty="0" smtClean="0"/>
              <a:t>and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Prefixes and suffixes – un-, -</a:t>
            </a:r>
            <a:r>
              <a:rPr lang="en-GB" b="1" dirty="0" err="1" smtClean="0"/>
              <a:t>er</a:t>
            </a:r>
            <a:r>
              <a:rPr lang="en-GB" b="1" dirty="0" smtClean="0"/>
              <a:t>, -</a:t>
            </a:r>
            <a:r>
              <a:rPr lang="en-GB" b="1" dirty="0" err="1" smtClean="0"/>
              <a:t>est</a:t>
            </a:r>
            <a:r>
              <a:rPr lang="en-GB" b="1" dirty="0" smtClean="0"/>
              <a:t>, -</a:t>
            </a:r>
            <a:r>
              <a:rPr lang="en-GB" b="1" dirty="0" err="1" smtClean="0"/>
              <a:t>ed</a:t>
            </a:r>
            <a:r>
              <a:rPr lang="en-GB" b="1" dirty="0" smtClean="0"/>
              <a:t>, -</a:t>
            </a:r>
            <a:r>
              <a:rPr lang="en-GB" b="1" dirty="0" err="1" smtClean="0"/>
              <a:t>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20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09005" y="143692"/>
            <a:ext cx="2103119" cy="59712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 smtClean="0"/>
              <a:t>This is the </a:t>
            </a:r>
            <a:r>
              <a:rPr lang="en-GB" sz="1600" b="1" dirty="0" smtClean="0"/>
              <a:t>beginning</a:t>
            </a:r>
            <a:r>
              <a:rPr lang="en-GB" sz="1600" dirty="0" smtClean="0"/>
              <a:t> of Mrs Judge’s story – use it to help you and use your phonics to sound out your words (not all words need to be spelt correctly – just try your best) 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22023" y="1018903"/>
            <a:ext cx="8503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Koala and Gazelle</a:t>
            </a:r>
          </a:p>
          <a:p>
            <a:pPr algn="ctr"/>
            <a:endParaRPr lang="en-GB" sz="2400" b="1" u="sng" dirty="0"/>
          </a:p>
          <a:p>
            <a:r>
              <a:rPr lang="en-GB" sz="2400" dirty="0" smtClean="0"/>
              <a:t>Once upon a time, Gazelle was </a:t>
            </a:r>
            <a:r>
              <a:rPr lang="en-GB" sz="2400" b="1" dirty="0" smtClean="0"/>
              <a:t>un</a:t>
            </a:r>
            <a:r>
              <a:rPr lang="en-GB" sz="2400" dirty="0" smtClean="0"/>
              <a:t>kind </a:t>
            </a:r>
            <a:r>
              <a:rPr lang="en-GB" sz="2400" b="1" dirty="0" smtClean="0"/>
              <a:t>and</a:t>
            </a:r>
            <a:r>
              <a:rPr lang="en-GB" sz="2400" dirty="0" smtClean="0"/>
              <a:t> he was teasing Koala for be</a:t>
            </a:r>
            <a:r>
              <a:rPr lang="en-GB" sz="2400" dirty="0" smtClean="0">
                <a:solidFill>
                  <a:srgbClr val="FF0000"/>
                </a:solidFill>
              </a:rPr>
              <a:t>ing</a:t>
            </a:r>
            <a:r>
              <a:rPr lang="en-GB" sz="2400" dirty="0" smtClean="0"/>
              <a:t> too slow. He thought he could run quick</a:t>
            </a:r>
            <a:r>
              <a:rPr lang="en-GB" sz="2400" dirty="0" smtClean="0">
                <a:solidFill>
                  <a:srgbClr val="FF0000"/>
                </a:solidFill>
              </a:rPr>
              <a:t>er</a:t>
            </a:r>
            <a:r>
              <a:rPr lang="en-GB" sz="2400" dirty="0" smtClean="0"/>
              <a:t> than everyone </a:t>
            </a:r>
            <a:r>
              <a:rPr lang="en-GB" sz="2400" dirty="0" smtClean="0">
                <a:solidFill>
                  <a:srgbClr val="FF0000"/>
                </a:solidFill>
              </a:rPr>
              <a:t>and</a:t>
            </a:r>
            <a:r>
              <a:rPr lang="en-GB" sz="2400" dirty="0" smtClean="0"/>
              <a:t> liked to boast about how fast he was. Koala said he could plod and plod </a:t>
            </a:r>
            <a:r>
              <a:rPr lang="en-GB" sz="2400" dirty="0" smtClean="0">
                <a:solidFill>
                  <a:srgbClr val="FF0000"/>
                </a:solidFill>
              </a:rPr>
              <a:t>and</a:t>
            </a:r>
            <a:r>
              <a:rPr lang="en-GB" sz="2400" dirty="0" smtClean="0"/>
              <a:t> challeng</a:t>
            </a:r>
            <a:r>
              <a:rPr lang="en-GB" sz="2400" dirty="0" smtClean="0">
                <a:solidFill>
                  <a:srgbClr val="FF0000"/>
                </a:solidFill>
              </a:rPr>
              <a:t>ed</a:t>
            </a:r>
            <a:r>
              <a:rPr lang="en-GB" sz="2400" dirty="0" smtClean="0"/>
              <a:t> Gazelle to a race. </a:t>
            </a:r>
          </a:p>
          <a:p>
            <a:pPr algn="ctr"/>
            <a:endParaRPr lang="en-GB" sz="2400" b="1" u="sng" dirty="0"/>
          </a:p>
          <a:p>
            <a:pPr algn="ctr"/>
            <a:endParaRPr lang="en-GB" sz="2400" b="1" u="sng" dirty="0" smtClean="0"/>
          </a:p>
          <a:p>
            <a:pPr algn="ctr"/>
            <a:endParaRPr lang="en-GB" sz="2400" b="1" u="sng" dirty="0"/>
          </a:p>
          <a:p>
            <a:pPr algn="ctr"/>
            <a:endParaRPr lang="en-GB" sz="2400" b="1" u="sng" dirty="0" smtClean="0"/>
          </a:p>
          <a:p>
            <a:pPr algn="ctr"/>
            <a:endParaRPr lang="en-GB" sz="2400" b="1" u="sng" dirty="0"/>
          </a:p>
          <a:p>
            <a:pPr algn="ctr"/>
            <a:endParaRPr lang="en-GB" sz="2400" b="1" u="sng" dirty="0" smtClean="0"/>
          </a:p>
          <a:p>
            <a:pPr algn="ctr"/>
            <a:endParaRPr lang="en-GB" sz="2400" b="1" u="sng" dirty="0"/>
          </a:p>
          <a:p>
            <a:pPr algn="ctr"/>
            <a:endParaRPr lang="en-GB" sz="2400" b="1" u="sng" dirty="0" smtClean="0"/>
          </a:p>
          <a:p>
            <a:pPr algn="ctr"/>
            <a:endParaRPr lang="en-GB" sz="2400" b="1" u="sng" dirty="0"/>
          </a:p>
          <a:p>
            <a:pPr algn="ctr"/>
            <a:endParaRPr lang="en-GB" sz="2400" b="1" u="sng" dirty="0" smtClean="0"/>
          </a:p>
          <a:p>
            <a:pPr algn="ctr"/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6898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1558939" y="1671130"/>
            <a:ext cx="96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Sunday </a:t>
            </a:r>
            <a:r>
              <a:rPr lang="en-GB" sz="6600" dirty="0">
                <a:solidFill>
                  <a:srgbClr val="00B050"/>
                </a:solidFill>
              </a:rPr>
              <a:t>zero</a:t>
            </a:r>
            <a:r>
              <a:rPr lang="en-GB" sz="6600" dirty="0">
                <a:solidFill>
                  <a:srgbClr val="FF0000"/>
                </a:solidFill>
              </a:rPr>
              <a:t> </a:t>
            </a:r>
            <a:r>
              <a:rPr lang="en-GB" sz="6600" dirty="0">
                <a:solidFill>
                  <a:srgbClr val="FFC000"/>
                </a:solidFill>
              </a:rPr>
              <a:t>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6837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Sunday</a:t>
            </a:r>
            <a:r>
              <a:rPr lang="en-GB" sz="2400" dirty="0"/>
              <a:t> 5 times inside your squiggles?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zero </a:t>
            </a:r>
            <a:r>
              <a:rPr lang="en-GB" sz="2400" dirty="0"/>
              <a:t>5 times in joined up handwriting?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one</a:t>
            </a:r>
            <a:r>
              <a:rPr lang="en-GB" sz="2400" dirty="0"/>
              <a:t> 5 times in bubble writing?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2CE992-66AC-4B81-922F-91E1851C9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5999" y="1053306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FCE70-3979-4187-B874-AA74833BE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951" y="5102511"/>
            <a:ext cx="1104900" cy="1285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8EB282-F355-490F-B4BA-E75ADB1BE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6244" y="2650592"/>
            <a:ext cx="1609725" cy="118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D9615-5B29-4AC8-85BC-232740B61A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250" y="4183817"/>
            <a:ext cx="857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Please have a look at the separate RWI </a:t>
            </a:r>
            <a:r>
              <a:rPr lang="en-GB" sz="2400" dirty="0" smtClean="0"/>
              <a:t>PowerPoint </a:t>
            </a:r>
            <a:r>
              <a:rPr lang="en-GB" sz="2400" dirty="0"/>
              <a:t>for set 1. We have added some special friends work for you.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4A9A59-24B4-4740-90C5-344051E14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1861" y="492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5B95C-053B-461F-84D3-10A9A5A1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CB01BF-147F-4C6C-B27F-FF40C2C08977}">
  <ds:schemaRefs>
    <ds:schemaRef ds:uri="http://schemas.microsoft.com/office/2006/documentManagement/types"/>
    <ds:schemaRef ds:uri="5ad0ee9d-2391-47bc-bd54-552549e2ac3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6400FB-7C2A-47CC-AB91-54FA845AAB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433</Words>
  <Application>Microsoft Office PowerPoint</Application>
  <PresentationFormat>Widescreen</PresentationFormat>
  <Paragraphs>47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54</cp:revision>
  <dcterms:created xsi:type="dcterms:W3CDTF">2021-01-05T14:00:22Z</dcterms:created>
  <dcterms:modified xsi:type="dcterms:W3CDTF">2021-02-03T09:40:45Z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