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6" r:id="rId8"/>
    <p:sldId id="270" r:id="rId9"/>
    <p:sldId id="265" r:id="rId10"/>
    <p:sldId id="277" r:id="rId11"/>
    <p:sldId id="267" r:id="rId12"/>
    <p:sldId id="27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03.02.21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5 – Lesson 3</a:t>
            </a:r>
          </a:p>
          <a:p>
            <a:r>
              <a:rPr lang="en-GB" b="1" dirty="0"/>
              <a:t>Estimating Area</a:t>
            </a: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557148" y="5933932"/>
            <a:ext cx="682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557148" y="1378384"/>
            <a:ext cx="774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below if you would like the question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B6082-C40C-47F9-AF4D-54E7E39F9ED4}"/>
              </a:ext>
            </a:extLst>
          </p:cNvPr>
          <p:cNvSpPr txBox="1"/>
          <p:nvPr/>
        </p:nvSpPr>
        <p:spPr>
          <a:xfrm>
            <a:off x="757551" y="354162"/>
            <a:ext cx="6701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Reflect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278F8-154E-42F6-814A-3838A93BD2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76" t="37964" r="12171" b="35372"/>
          <a:stretch/>
        </p:blipFill>
        <p:spPr>
          <a:xfrm>
            <a:off x="557148" y="2300491"/>
            <a:ext cx="9051758" cy="3133304"/>
          </a:xfrm>
          <a:prstGeom prst="rect">
            <a:avLst/>
          </a:prstGeom>
        </p:spPr>
      </p:pic>
      <p:pic>
        <p:nvPicPr>
          <p:cNvPr id="5" name="Maths 3 - slide 10A">
            <a:hlinkClick r:id="" action="ppaction://media"/>
            <a:extLst>
              <a:ext uri="{FF2B5EF4-FFF2-40B4-BE49-F238E27FC236}">
                <a16:creationId xmlns:a16="http://schemas.microsoft.com/office/drawing/2014/main" id="{AC497184-9C19-4A15-88C6-5814929DD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3112" y="1066820"/>
            <a:ext cx="609600" cy="609600"/>
          </a:xfrm>
          <a:prstGeom prst="rect">
            <a:avLst/>
          </a:prstGeom>
        </p:spPr>
      </p:pic>
      <p:pic>
        <p:nvPicPr>
          <p:cNvPr id="7" name="Maths 3 - slide 10B">
            <a:hlinkClick r:id="" action="ppaction://media"/>
            <a:extLst>
              <a:ext uri="{FF2B5EF4-FFF2-40B4-BE49-F238E27FC236}">
                <a16:creationId xmlns:a16="http://schemas.microsoft.com/office/drawing/2014/main" id="{8DC03A99-C30D-437C-9CCE-7890964B8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2417" y="5851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6996465" y="568452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6996465" y="2402419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Look at the picture clue. What can you see?</a:t>
            </a:r>
          </a:p>
          <a:p>
            <a:r>
              <a:rPr lang="en-GB" dirty="0"/>
              <a:t>Have a look at the questions. </a:t>
            </a:r>
          </a:p>
          <a:p>
            <a:endParaRPr lang="en-GB" dirty="0"/>
          </a:p>
          <a:p>
            <a:r>
              <a:rPr lang="en-GB" dirty="0"/>
              <a:t>Click on the sound button below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AD19C-CDF6-49BA-90F0-7DBF5028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1" t="12523" r="50000" b="16501"/>
          <a:stretch/>
        </p:blipFill>
        <p:spPr>
          <a:xfrm>
            <a:off x="623848" y="231421"/>
            <a:ext cx="5790204" cy="6396799"/>
          </a:xfrm>
          <a:prstGeom prst="rect">
            <a:avLst/>
          </a:prstGeom>
        </p:spPr>
      </p:pic>
      <p:pic>
        <p:nvPicPr>
          <p:cNvPr id="4" name="Maths 3 - slide 2">
            <a:hlinkClick r:id="" action="ppaction://media"/>
            <a:extLst>
              <a:ext uri="{FF2B5EF4-FFF2-40B4-BE49-F238E27FC236}">
                <a16:creationId xmlns:a16="http://schemas.microsoft.com/office/drawing/2014/main" id="{CDA2031C-8490-4ED6-97F1-25F845451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59529" y="4768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739537" y="3105833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A9258A-1EA3-4A38-A5D2-F61E1E92F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87" t="13542" r="16305" b="13646"/>
          <a:stretch/>
        </p:blipFill>
        <p:spPr>
          <a:xfrm>
            <a:off x="728063" y="210626"/>
            <a:ext cx="5514593" cy="6562366"/>
          </a:xfrm>
          <a:prstGeom prst="rect">
            <a:avLst/>
          </a:prstGeom>
        </p:spPr>
      </p:pic>
      <p:pic>
        <p:nvPicPr>
          <p:cNvPr id="4" name="Maths 3 - slide 3">
            <a:hlinkClick r:id="" action="ppaction://media"/>
            <a:extLst>
              <a:ext uri="{FF2B5EF4-FFF2-40B4-BE49-F238E27FC236}">
                <a16:creationId xmlns:a16="http://schemas.microsoft.com/office/drawing/2014/main" id="{0F9C878B-F251-4843-91A5-DFBF5DFF4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5146" y="4184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F1501-7722-4485-871A-7C3D90C49671}"/>
              </a:ext>
            </a:extLst>
          </p:cNvPr>
          <p:cNvSpPr txBox="1"/>
          <p:nvPr/>
        </p:nvSpPr>
        <p:spPr>
          <a:xfrm>
            <a:off x="506145" y="436843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9B7962-8D65-4A97-9E9B-B2926DF59D72}"/>
              </a:ext>
            </a:extLst>
          </p:cNvPr>
          <p:cNvGrpSpPr/>
          <p:nvPr/>
        </p:nvGrpSpPr>
        <p:grpSpPr>
          <a:xfrm>
            <a:off x="506145" y="1570189"/>
            <a:ext cx="8044069" cy="4876801"/>
            <a:chOff x="506145" y="1570189"/>
            <a:chExt cx="8044069" cy="48768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FDDE6A-D410-46E6-840B-E8C5BBB4F284}"/>
                </a:ext>
              </a:extLst>
            </p:cNvPr>
            <p:cNvGrpSpPr/>
            <p:nvPr/>
          </p:nvGrpSpPr>
          <p:grpSpPr>
            <a:xfrm>
              <a:off x="506145" y="1570189"/>
              <a:ext cx="8044069" cy="4876801"/>
              <a:chOff x="506145" y="1570189"/>
              <a:chExt cx="8044069" cy="487680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B569FCAD-D56C-44B2-93AD-62FE170F8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39" t="15379" r="32282" b="9566"/>
              <a:stretch/>
            </p:blipFill>
            <p:spPr>
              <a:xfrm>
                <a:off x="506145" y="1570189"/>
                <a:ext cx="8044069" cy="487680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5F9B5E8-4A82-40EA-A046-E451F2B247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555" t="66052" r="89315" b="30827"/>
              <a:stretch/>
            </p:blipFill>
            <p:spPr>
              <a:xfrm>
                <a:off x="1104107" y="5233784"/>
                <a:ext cx="503584" cy="202805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589EBD-7396-46FC-BC6F-5E98CC228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82" t="71334" r="91161" b="24920"/>
            <a:stretch/>
          </p:blipFill>
          <p:spPr>
            <a:xfrm>
              <a:off x="1157927" y="4835228"/>
              <a:ext cx="202091" cy="243400"/>
            </a:xfrm>
            <a:prstGeom prst="rect">
              <a:avLst/>
            </a:prstGeom>
          </p:spPr>
        </p:pic>
      </p:grpSp>
      <p:pic>
        <p:nvPicPr>
          <p:cNvPr id="6" name="New Recording 2">
            <a:hlinkClick r:id="" action="ppaction://media"/>
            <a:extLst>
              <a:ext uri="{FF2B5EF4-FFF2-40B4-BE49-F238E27FC236}">
                <a16:creationId xmlns:a16="http://schemas.microsoft.com/office/drawing/2014/main" id="{81BA3AD7-1085-4BBB-9819-827F156E9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6938" y="4720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424071" y="6066347"/>
            <a:ext cx="667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424071" y="422320"/>
            <a:ext cx="58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5BC085-9185-4C06-9AFB-DA2B0709AC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293" r="33451" b="19152"/>
          <a:stretch/>
        </p:blipFill>
        <p:spPr>
          <a:xfrm>
            <a:off x="424071" y="1489960"/>
            <a:ext cx="8786190" cy="4155078"/>
          </a:xfrm>
          <a:prstGeom prst="rect">
            <a:avLst/>
          </a:prstGeom>
        </p:spPr>
      </p:pic>
      <p:pic>
        <p:nvPicPr>
          <p:cNvPr id="6" name="Maths 3 - slide 5A">
            <a:hlinkClick r:id="" action="ppaction://media"/>
            <a:extLst>
              <a:ext uri="{FF2B5EF4-FFF2-40B4-BE49-F238E27FC236}">
                <a16:creationId xmlns:a16="http://schemas.microsoft.com/office/drawing/2014/main" id="{01339735-3B41-49FA-A824-C3641C170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9727" y="398261"/>
            <a:ext cx="609600" cy="609600"/>
          </a:xfrm>
          <a:prstGeom prst="rect">
            <a:avLst/>
          </a:prstGeom>
        </p:spPr>
      </p:pic>
      <p:pic>
        <p:nvPicPr>
          <p:cNvPr id="8" name="Maths 3 - slide 5B">
            <a:hlinkClick r:id="" action="ppaction://media"/>
            <a:extLst>
              <a:ext uri="{FF2B5EF4-FFF2-40B4-BE49-F238E27FC236}">
                <a16:creationId xmlns:a16="http://schemas.microsoft.com/office/drawing/2014/main" id="{4A451B5A-9143-4569-A13E-F745E23795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1524" y="594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625848" y="121693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937904" y="670614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067402" y="2008746"/>
            <a:ext cx="4629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7B32F6-9F25-43DE-9C69-B1922BBA76F4}"/>
              </a:ext>
            </a:extLst>
          </p:cNvPr>
          <p:cNvSpPr txBox="1"/>
          <p:nvPr/>
        </p:nvSpPr>
        <p:spPr>
          <a:xfrm>
            <a:off x="7032912" y="3566678"/>
            <a:ext cx="464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EA10FE-8E3F-44CF-A1F2-23AF32E9F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360" t="24186" r="13532" b="48808"/>
          <a:stretch/>
        </p:blipFill>
        <p:spPr>
          <a:xfrm>
            <a:off x="6796500" y="4512971"/>
            <a:ext cx="2184105" cy="20805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945F849-9128-4E00-8003-2F592425795F}"/>
              </a:ext>
            </a:extLst>
          </p:cNvPr>
          <p:cNvGrpSpPr/>
          <p:nvPr/>
        </p:nvGrpSpPr>
        <p:grpSpPr>
          <a:xfrm>
            <a:off x="213576" y="264436"/>
            <a:ext cx="6304307" cy="6329127"/>
            <a:chOff x="1656522" y="587235"/>
            <a:chExt cx="4916556" cy="44382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06F847-D613-4DB3-A494-E31792DC4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7392" t="19865" r="12282" b="70188"/>
            <a:stretch/>
          </p:blipFill>
          <p:spPr>
            <a:xfrm>
              <a:off x="1656522" y="587235"/>
              <a:ext cx="4916556" cy="6463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7F1C42-A25F-444E-9B9F-C0BA8B00C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716" t="23101" r="12827" b="18541"/>
            <a:stretch/>
          </p:blipFill>
          <p:spPr>
            <a:xfrm>
              <a:off x="1656522" y="1233566"/>
              <a:ext cx="4916556" cy="37919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FF02BF-52BA-4F4E-B7C3-471F1C43D80F}"/>
                </a:ext>
              </a:extLst>
            </p:cNvPr>
            <p:cNvSpPr/>
            <p:nvPr/>
          </p:nvSpPr>
          <p:spPr>
            <a:xfrm>
              <a:off x="4492487" y="940904"/>
              <a:ext cx="1961322" cy="292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Maths 3 - slide 6">
            <a:hlinkClick r:id="" action="ppaction://media"/>
            <a:extLst>
              <a:ext uri="{FF2B5EF4-FFF2-40B4-BE49-F238E27FC236}">
                <a16:creationId xmlns:a16="http://schemas.microsoft.com/office/drawing/2014/main" id="{C12EE3F8-22F6-4B35-BBEB-1BB30718E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9161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9032D3-9B6C-4976-9F5F-C3298C68230F}"/>
              </a:ext>
            </a:extLst>
          </p:cNvPr>
          <p:cNvGrpSpPr/>
          <p:nvPr/>
        </p:nvGrpSpPr>
        <p:grpSpPr>
          <a:xfrm>
            <a:off x="474281" y="1132279"/>
            <a:ext cx="7816571" cy="4639871"/>
            <a:chOff x="584479" y="702959"/>
            <a:chExt cx="6740941" cy="42931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9C5DD64-5FE5-4406-B490-8FE3AFEA1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142" t="32724" r="55784" b="19386"/>
            <a:stretch/>
          </p:blipFill>
          <p:spPr>
            <a:xfrm>
              <a:off x="584479" y="702959"/>
              <a:ext cx="6740941" cy="429311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1BDC31-2EB9-463C-A36D-3E2149522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239" t="32103" r="47391" b="60759"/>
            <a:stretch/>
          </p:blipFill>
          <p:spPr>
            <a:xfrm>
              <a:off x="584479" y="702959"/>
              <a:ext cx="596349" cy="67329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FDF0B2B-E0F5-415A-A292-29701DC16354}"/>
                </a:ext>
              </a:extLst>
            </p:cNvPr>
            <p:cNvSpPr/>
            <p:nvPr/>
          </p:nvSpPr>
          <p:spPr>
            <a:xfrm>
              <a:off x="6003235" y="702959"/>
              <a:ext cx="1322185" cy="6732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530598" y="300452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9842654" y="849373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37D9E-6518-4848-9890-EB3BC4DC13DD}"/>
              </a:ext>
            </a:extLst>
          </p:cNvPr>
          <p:cNvSpPr txBox="1"/>
          <p:nvPr/>
        </p:nvSpPr>
        <p:spPr>
          <a:xfrm>
            <a:off x="694651" y="208949"/>
            <a:ext cx="5861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D4C45-CADD-4299-86C8-2F4F9D321515}"/>
              </a:ext>
            </a:extLst>
          </p:cNvPr>
          <p:cNvSpPr txBox="1"/>
          <p:nvPr/>
        </p:nvSpPr>
        <p:spPr>
          <a:xfrm>
            <a:off x="465119" y="6187386"/>
            <a:ext cx="999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10" name="Maths 3 - slide 7">
            <a:hlinkClick r:id="" action="ppaction://media"/>
            <a:extLst>
              <a:ext uri="{FF2B5EF4-FFF2-40B4-BE49-F238E27FC236}">
                <a16:creationId xmlns:a16="http://schemas.microsoft.com/office/drawing/2014/main" id="{9A533FAD-745C-4D9C-AA38-81C2312F4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3652" y="297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9828176" y="7803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C431EC-514F-44FF-A319-8C5D22DC1457}"/>
              </a:ext>
            </a:extLst>
          </p:cNvPr>
          <p:cNvSpPr txBox="1"/>
          <p:nvPr/>
        </p:nvSpPr>
        <p:spPr>
          <a:xfrm>
            <a:off x="501996" y="1046221"/>
            <a:ext cx="578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Have a go at these questions independently. Click on the button below if you would like the questions read to you.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47B7BF-9BEA-4E2C-A321-DB3E8B738837}"/>
              </a:ext>
            </a:extLst>
          </p:cNvPr>
          <p:cNvSpPr txBox="1"/>
          <p:nvPr/>
        </p:nvSpPr>
        <p:spPr>
          <a:xfrm>
            <a:off x="622109" y="6197767"/>
            <a:ext cx="9810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1, 2 and 3 after completing all of the questions.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A20990-82F6-4220-9590-58201971C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04" t="34958" r="12717" b="45757"/>
          <a:stretch/>
        </p:blipFill>
        <p:spPr>
          <a:xfrm>
            <a:off x="501996" y="2500082"/>
            <a:ext cx="11188007" cy="2988531"/>
          </a:xfrm>
          <a:prstGeom prst="rect">
            <a:avLst/>
          </a:prstGeom>
        </p:spPr>
      </p:pic>
      <p:pic>
        <p:nvPicPr>
          <p:cNvPr id="5" name="Maths 3 - slide 8">
            <a:hlinkClick r:id="" action="ppaction://media"/>
            <a:extLst>
              <a:ext uri="{FF2B5EF4-FFF2-40B4-BE49-F238E27FC236}">
                <a16:creationId xmlns:a16="http://schemas.microsoft.com/office/drawing/2014/main" id="{49934840-520D-4BE9-8338-F26BB96EC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5113" y="118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630420" y="136171"/>
            <a:ext cx="2365828" cy="1406879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51597" y="580324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8230612" y="3860471"/>
            <a:ext cx="356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762369" y="718787"/>
            <a:ext cx="422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– 3 Answers: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562C3-CA11-4044-84D7-F58962BD2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38" t="31529" r="16406" b="39739"/>
          <a:stretch/>
        </p:blipFill>
        <p:spPr>
          <a:xfrm>
            <a:off x="806485" y="1543050"/>
            <a:ext cx="6552831" cy="2963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690D7-03F0-429A-9E3E-9CD956758B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66418" r="23979" b="28668"/>
          <a:stretch/>
        </p:blipFill>
        <p:spPr>
          <a:xfrm>
            <a:off x="806485" y="5816047"/>
            <a:ext cx="6421567" cy="6463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9B5D13-CEB1-4EC1-91BB-96ACFABAC31C}"/>
              </a:ext>
            </a:extLst>
          </p:cNvPr>
          <p:cNvSpPr/>
          <p:nvPr/>
        </p:nvSpPr>
        <p:spPr>
          <a:xfrm>
            <a:off x="806485" y="4792432"/>
            <a:ext cx="642156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D2003-BA0A-45F9-BD00-F5C42EB07827}"/>
              </a:ext>
            </a:extLst>
          </p:cNvPr>
          <p:cNvSpPr txBox="1"/>
          <p:nvPr/>
        </p:nvSpPr>
        <p:spPr>
          <a:xfrm>
            <a:off x="908568" y="4858739"/>
            <a:ext cx="621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   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Approximately: 8cm² and 6cm²   </a:t>
            </a:r>
          </a:p>
        </p:txBody>
      </p:sp>
      <p:pic>
        <p:nvPicPr>
          <p:cNvPr id="8" name="Maths 3 - slide 9">
            <a:hlinkClick r:id="" action="ppaction://media"/>
            <a:extLst>
              <a:ext uri="{FF2B5EF4-FFF2-40B4-BE49-F238E27FC236}">
                <a16:creationId xmlns:a16="http://schemas.microsoft.com/office/drawing/2014/main" id="{DE1DC4F2-9057-44CB-98B6-9C6539C96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0420" y="4858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2B30C8-F525-444F-B354-F03C7F0A2CA0}">
  <ds:schemaRefs>
    <ds:schemaRef ds:uri="a460e403-a353-4628-9222-e96d0f2ecf11"/>
    <ds:schemaRef ds:uri="http://purl.org/dc/elements/1.1/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6e6ca74e-b4f7-4601-85ac-67e42a279e9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1318</TotalTime>
  <Words>351</Words>
  <Application>Microsoft Office PowerPoint</Application>
  <PresentationFormat>Widescreen</PresentationFormat>
  <Paragraphs>35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108</cp:revision>
  <dcterms:created xsi:type="dcterms:W3CDTF">2020-07-13T10:58:18Z</dcterms:created>
  <dcterms:modified xsi:type="dcterms:W3CDTF">2021-02-01T14:46:53Z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