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87" r:id="rId6"/>
    <p:sldId id="289" r:id="rId7"/>
    <p:sldId id="288" r:id="rId8"/>
    <p:sldId id="265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DCDC"/>
    <a:srgbClr val="FFEE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theme" Target="theme/theme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viewProps" Target="viewProps.xml"/><Relationship Id="rId5" Type="http://schemas.openxmlformats.org/officeDocument/2006/relationships/slide" Target="slides/slide1.xml"/><Relationship Id="rId1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01/02/2021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32224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01/02/2021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55388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01/02/2021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31295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01/02/2021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26340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01/02/2021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35822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01/02/2021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5534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01/02/2021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99776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01/02/2021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47308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01/02/2021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32241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01/02/2021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27839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01/02/2021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85559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AE2576-508A-4934-84EB-24C3FC599BDC}" type="datetimeFigureOut">
              <a:rPr lang="en-GB" smtClean="0"/>
              <a:t>01/02/2021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8845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7.jpe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343765"/>
            <a:ext cx="9144000" cy="2387600"/>
          </a:xfrm>
        </p:spPr>
        <p:txBody>
          <a:bodyPr/>
          <a:lstStyle/>
          <a:p>
            <a:r>
              <a:rPr lang="en-GB" b="1" dirty="0"/>
              <a:t>English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2881036"/>
            <a:ext cx="9144000" cy="2439399"/>
          </a:xfrm>
        </p:spPr>
        <p:txBody>
          <a:bodyPr>
            <a:normAutofit/>
          </a:bodyPr>
          <a:lstStyle/>
          <a:p>
            <a:r>
              <a:rPr lang="en-GB" b="1" dirty="0"/>
              <a:t>Date: </a:t>
            </a:r>
            <a:r>
              <a:rPr lang="en-GB" dirty="0"/>
              <a:t>03.02.21</a:t>
            </a:r>
          </a:p>
          <a:p>
            <a:endParaRPr lang="en-GB" dirty="0">
              <a:highlight>
                <a:srgbClr val="FFFF00"/>
              </a:highlight>
            </a:endParaRPr>
          </a:p>
          <a:p>
            <a:r>
              <a:rPr lang="en-GB" b="1" dirty="0"/>
              <a:t>Week 5 – Lesson 3</a:t>
            </a:r>
          </a:p>
          <a:p>
            <a:r>
              <a:rPr lang="en-GB" b="1" dirty="0"/>
              <a:t>Hansel and Gretel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369" y="205066"/>
            <a:ext cx="1968107" cy="199404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2681" y="156093"/>
            <a:ext cx="2017393" cy="1386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169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>
            <a:extLst>
              <a:ext uri="{FF2B5EF4-FFF2-40B4-BE49-F238E27FC236}">
                <a16:creationId xmlns:a16="http://schemas.microsoft.com/office/drawing/2014/main" id="{434AB92D-B5FD-4E2C-9806-A588AB80CC91}"/>
              </a:ext>
            </a:extLst>
          </p:cNvPr>
          <p:cNvSpPr txBox="1"/>
          <p:nvPr/>
        </p:nvSpPr>
        <p:spPr>
          <a:xfrm>
            <a:off x="5541074" y="522960"/>
            <a:ext cx="74382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Click on the sound button to hear this slide read to you: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B0616AD-1C48-4437-BCDE-9A7107D838C2}"/>
              </a:ext>
            </a:extLst>
          </p:cNvPr>
          <p:cNvSpPr/>
          <p:nvPr/>
        </p:nvSpPr>
        <p:spPr>
          <a:xfrm>
            <a:off x="791075" y="982882"/>
            <a:ext cx="743827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u="sng" dirty="0"/>
              <a:t>What is a simile?</a:t>
            </a:r>
            <a:r>
              <a:rPr lang="en-GB" dirty="0"/>
              <a:t>	</a:t>
            </a:r>
          </a:p>
          <a:p>
            <a:endParaRPr lang="en-GB" sz="2800" b="1" u="sng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57C52C6-9E21-45DA-B297-184B2381043C}"/>
              </a:ext>
            </a:extLst>
          </p:cNvPr>
          <p:cNvSpPr/>
          <p:nvPr/>
        </p:nvSpPr>
        <p:spPr>
          <a:xfrm>
            <a:off x="1028669" y="2027579"/>
            <a:ext cx="10999558" cy="38130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i="1" dirty="0">
                <a:solidFill>
                  <a:srgbClr val="FF0000"/>
                </a:solidFill>
              </a:rPr>
              <a:t>A simile is when we compare two things using ‘like’ or ‘as’.</a:t>
            </a:r>
          </a:p>
          <a:p>
            <a:endParaRPr lang="en-GB" dirty="0"/>
          </a:p>
          <a:p>
            <a:endParaRPr lang="en-GB" dirty="0"/>
          </a:p>
          <a:p>
            <a:r>
              <a:rPr lang="en-GB" sz="2400" b="1" dirty="0"/>
              <a:t>Across pages 1 to 5 of Hansel and Gretel, the author used various similes</a:t>
            </a:r>
            <a:r>
              <a:rPr lang="en-GB" sz="2400" dirty="0"/>
              <a:t>:</a:t>
            </a:r>
          </a:p>
          <a:p>
            <a:pPr>
              <a:lnSpc>
                <a:spcPct val="150000"/>
              </a:lnSpc>
            </a:pPr>
            <a:endParaRPr lang="en-GB" sz="900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/>
              <a:t>the white pebbles in front of the house were glistening </a:t>
            </a:r>
            <a:r>
              <a:rPr lang="en-GB" sz="2400" b="1" u="sng" dirty="0"/>
              <a:t>like</a:t>
            </a:r>
            <a:r>
              <a:rPr lang="en-GB" sz="2400" dirty="0"/>
              <a:t> silver stones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/>
              <a:t>a pile of twigs </a:t>
            </a:r>
            <a:r>
              <a:rPr lang="en-GB" sz="2400" b="1" u="sng" dirty="0"/>
              <a:t>as </a:t>
            </a:r>
            <a:r>
              <a:rPr lang="en-GB" sz="2400" dirty="0"/>
              <a:t>high as a mountain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/>
              <a:t>pebbles that glistened </a:t>
            </a:r>
            <a:r>
              <a:rPr lang="en-GB" sz="2400" b="1" u="sng" dirty="0"/>
              <a:t>like</a:t>
            </a:r>
            <a:r>
              <a:rPr lang="en-GB" sz="2400" dirty="0"/>
              <a:t> newly minted coins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/>
              <a:t>a woman </a:t>
            </a:r>
            <a:r>
              <a:rPr lang="en-GB" sz="2400" b="1" u="sng" dirty="0"/>
              <a:t>as</a:t>
            </a:r>
            <a:r>
              <a:rPr lang="en-GB" sz="2400" dirty="0"/>
              <a:t> old as the hills</a:t>
            </a:r>
          </a:p>
        </p:txBody>
      </p:sp>
      <p:pic>
        <p:nvPicPr>
          <p:cNvPr id="2" name="English 3 - slide 2">
            <a:hlinkClick r:id="" action="ppaction://media"/>
            <a:extLst>
              <a:ext uri="{FF2B5EF4-FFF2-40B4-BE49-F238E27FC236}">
                <a16:creationId xmlns:a16="http://schemas.microsoft.com/office/drawing/2014/main" id="{2F9396F9-BA74-4BF8-BE70-A3FEB7E069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91325" y="11551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170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7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>
            <a:extLst>
              <a:ext uri="{FF2B5EF4-FFF2-40B4-BE49-F238E27FC236}">
                <a16:creationId xmlns:a16="http://schemas.microsoft.com/office/drawing/2014/main" id="{434AB92D-B5FD-4E2C-9806-A588AB80CC91}"/>
              </a:ext>
            </a:extLst>
          </p:cNvPr>
          <p:cNvSpPr txBox="1"/>
          <p:nvPr/>
        </p:nvSpPr>
        <p:spPr>
          <a:xfrm>
            <a:off x="5268119" y="338294"/>
            <a:ext cx="74382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Click on the sound button to hear activity 1 read to you: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B0616AD-1C48-4437-BCDE-9A7107D838C2}"/>
              </a:ext>
            </a:extLst>
          </p:cNvPr>
          <p:cNvSpPr/>
          <p:nvPr/>
        </p:nvSpPr>
        <p:spPr>
          <a:xfrm>
            <a:off x="959596" y="312423"/>
            <a:ext cx="743827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u="sng" dirty="0"/>
              <a:t>Activity 1: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24ECDD8-20F4-4A57-A81D-C81FFBA4F3AC}"/>
              </a:ext>
            </a:extLst>
          </p:cNvPr>
          <p:cNvSpPr/>
          <p:nvPr/>
        </p:nvSpPr>
        <p:spPr>
          <a:xfrm>
            <a:off x="632050" y="1141030"/>
            <a:ext cx="4267496" cy="5578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dirty="0"/>
              <a:t>Look at the pictures of forests and list all the things that you can see. </a:t>
            </a:r>
          </a:p>
          <a:p>
            <a:endParaRPr lang="en-GB" sz="1050" b="1" dirty="0"/>
          </a:p>
          <a:p>
            <a:r>
              <a:rPr lang="en-GB" i="1" dirty="0"/>
              <a:t>For example: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Sun rays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Trees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Bushes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Branches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Forest floor</a:t>
            </a:r>
          </a:p>
          <a:p>
            <a:endParaRPr lang="en-GB" sz="3200" dirty="0"/>
          </a:p>
          <a:p>
            <a:r>
              <a:rPr lang="en-GB" sz="2000" b="1" dirty="0"/>
              <a:t>Now, choose adjectives to describe each of the things listed above.</a:t>
            </a:r>
          </a:p>
          <a:p>
            <a:endParaRPr lang="en-GB" sz="1050" dirty="0"/>
          </a:p>
          <a:p>
            <a:r>
              <a:rPr lang="en-GB" i="1" dirty="0"/>
              <a:t>For example: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rgbClr val="FF0000"/>
                </a:solidFill>
              </a:rPr>
              <a:t>Blinding</a:t>
            </a:r>
            <a:r>
              <a:rPr lang="en-GB" dirty="0"/>
              <a:t> sun rays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rgbClr val="FF0000"/>
                </a:solidFill>
              </a:rPr>
              <a:t>Towering evergreen </a:t>
            </a:r>
            <a:r>
              <a:rPr lang="en-GB" dirty="0"/>
              <a:t>trees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rgbClr val="FF0000"/>
                </a:solidFill>
              </a:rPr>
              <a:t>Thorny</a:t>
            </a:r>
            <a:r>
              <a:rPr lang="en-GB" dirty="0"/>
              <a:t> bushes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rgbClr val="FF0000"/>
                </a:solidFill>
              </a:rPr>
              <a:t>Villainous</a:t>
            </a:r>
            <a:r>
              <a:rPr lang="en-GB" dirty="0"/>
              <a:t> branches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rgbClr val="FF0000"/>
                </a:solidFill>
              </a:rPr>
              <a:t>Thick</a:t>
            </a:r>
            <a:r>
              <a:rPr lang="en-GB" dirty="0"/>
              <a:t> forest floor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75AA932-A2D3-4295-8368-DC84B2CC8DD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5449" t="28636" r="32905" b="43654"/>
          <a:stretch/>
        </p:blipFill>
        <p:spPr>
          <a:xfrm>
            <a:off x="8740622" y="4310390"/>
            <a:ext cx="2967596" cy="20246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419C7A1-8F93-4B8D-B634-873269DE43F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343" t="61080" r="46269" b="10985"/>
          <a:stretch/>
        </p:blipFill>
        <p:spPr>
          <a:xfrm>
            <a:off x="6565168" y="1406863"/>
            <a:ext cx="3671502" cy="24415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F542C68-DF42-4335-9CB7-F3C7E958ACF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4776" t="57509" r="32836" b="14555"/>
          <a:stretch/>
        </p:blipFill>
        <p:spPr>
          <a:xfrm>
            <a:off x="5268119" y="4277471"/>
            <a:ext cx="3069333" cy="2041110"/>
          </a:xfrm>
          <a:prstGeom prst="rect">
            <a:avLst/>
          </a:prstGeom>
        </p:spPr>
      </p:pic>
      <p:pic>
        <p:nvPicPr>
          <p:cNvPr id="2" name="English 3 - slide 3">
            <a:hlinkClick r:id="" action="ppaction://media"/>
            <a:extLst>
              <a:ext uri="{FF2B5EF4-FFF2-40B4-BE49-F238E27FC236}">
                <a16:creationId xmlns:a16="http://schemas.microsoft.com/office/drawing/2014/main" id="{E4A60606-1713-4D4A-9A66-288D1480E1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98618" y="4668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668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7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AEE5B5F8-6C00-4C5A-B5AE-86392AC2F2F3}"/>
              </a:ext>
            </a:extLst>
          </p:cNvPr>
          <p:cNvSpPr/>
          <p:nvPr/>
        </p:nvSpPr>
        <p:spPr>
          <a:xfrm>
            <a:off x="8789160" y="3980134"/>
            <a:ext cx="3048000" cy="2402082"/>
          </a:xfrm>
          <a:prstGeom prst="rect">
            <a:avLst/>
          </a:prstGeom>
          <a:solidFill>
            <a:schemeClr val="bg1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92577FD-0F91-4414-86E4-22E15070228A}"/>
              </a:ext>
            </a:extLst>
          </p:cNvPr>
          <p:cNvSpPr txBox="1"/>
          <p:nvPr/>
        </p:nvSpPr>
        <p:spPr>
          <a:xfrm>
            <a:off x="4731026" y="418029"/>
            <a:ext cx="54611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Click on the sound button to hear activity 2 read to you: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EA0EA67-AB52-4EB1-AC27-6A8FA31EFBB9}"/>
              </a:ext>
            </a:extLst>
          </p:cNvPr>
          <p:cNvSpPr/>
          <p:nvPr/>
        </p:nvSpPr>
        <p:spPr>
          <a:xfrm>
            <a:off x="901005" y="673508"/>
            <a:ext cx="22399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u="sng" dirty="0"/>
              <a:t>Activity 2:</a:t>
            </a:r>
            <a:r>
              <a:rPr lang="en-GB" dirty="0"/>
              <a:t>	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B3FAD97-270A-4F14-87C0-53BE50D81F61}"/>
              </a:ext>
            </a:extLst>
          </p:cNvPr>
          <p:cNvSpPr/>
          <p:nvPr/>
        </p:nvSpPr>
        <p:spPr>
          <a:xfrm>
            <a:off x="901005" y="1475507"/>
            <a:ext cx="1015368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/>
              <a:t>Use the noun phrases that you have just created to write your own similes. Remember to use the words </a:t>
            </a:r>
            <a:r>
              <a:rPr lang="en-GB" sz="2400" b="1" dirty="0"/>
              <a:t>‘like’ </a:t>
            </a:r>
            <a:r>
              <a:rPr lang="en-GB" sz="2400" dirty="0"/>
              <a:t>or </a:t>
            </a:r>
            <a:r>
              <a:rPr lang="en-GB" sz="2400" b="1" dirty="0"/>
              <a:t>‘as’ </a:t>
            </a:r>
            <a:r>
              <a:rPr lang="en-GB" sz="2400" dirty="0"/>
              <a:t>in your comparisons. </a:t>
            </a:r>
            <a:endParaRPr lang="en-GB" dirty="0"/>
          </a:p>
          <a:p>
            <a:endParaRPr lang="en-GB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0A22591-18E1-456B-A39F-2C84977BBC8D}"/>
              </a:ext>
            </a:extLst>
          </p:cNvPr>
          <p:cNvSpPr/>
          <p:nvPr/>
        </p:nvSpPr>
        <p:spPr>
          <a:xfrm>
            <a:off x="871640" y="2814335"/>
            <a:ext cx="9320577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i="1" dirty="0">
                <a:solidFill>
                  <a:srgbClr val="FF0000"/>
                </a:solidFill>
              </a:rPr>
              <a:t>For example:</a:t>
            </a:r>
          </a:p>
          <a:p>
            <a:endParaRPr lang="en-GB" sz="1400" i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The evergreen trees towering </a:t>
            </a:r>
            <a:r>
              <a:rPr lang="en-GB" sz="2400" b="1" u="sng" dirty="0">
                <a:solidFill>
                  <a:srgbClr val="FF0000"/>
                </a:solidFill>
              </a:rPr>
              <a:t>as</a:t>
            </a:r>
            <a:r>
              <a:rPr lang="en-GB" sz="2400" dirty="0"/>
              <a:t> tall as mountains.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Tall tress that stand </a:t>
            </a:r>
            <a:r>
              <a:rPr lang="en-GB" sz="2400" b="1" u="sng" dirty="0">
                <a:solidFill>
                  <a:srgbClr val="FF0000"/>
                </a:solidFill>
              </a:rPr>
              <a:t>like</a:t>
            </a:r>
            <a:r>
              <a:rPr lang="en-GB" sz="2400" dirty="0"/>
              <a:t> silent guards.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A forest floor </a:t>
            </a:r>
            <a:r>
              <a:rPr lang="en-GB" sz="2400" b="1" u="sng" dirty="0">
                <a:solidFill>
                  <a:srgbClr val="FF0000"/>
                </a:solidFill>
              </a:rPr>
              <a:t>as</a:t>
            </a:r>
            <a:r>
              <a:rPr lang="en-GB" sz="2400" dirty="0"/>
              <a:t> thick as a wool carpet.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Villainous branches reach out </a:t>
            </a:r>
            <a:r>
              <a:rPr lang="en-GB" sz="2400" b="1" u="sng" dirty="0">
                <a:solidFill>
                  <a:srgbClr val="FF0000"/>
                </a:solidFill>
              </a:rPr>
              <a:t>like</a:t>
            </a:r>
            <a:r>
              <a:rPr lang="en-GB" sz="2400" dirty="0"/>
              <a:t> grasping arms.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110A57F-4171-4EB5-8F6F-A8B7F68EB547}"/>
              </a:ext>
            </a:extLst>
          </p:cNvPr>
          <p:cNvSpPr/>
          <p:nvPr/>
        </p:nvSpPr>
        <p:spPr>
          <a:xfrm>
            <a:off x="8957480" y="4183941"/>
            <a:ext cx="30480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/>
              <a:t>My noun phrases:</a:t>
            </a:r>
          </a:p>
          <a:p>
            <a:endParaRPr lang="en-GB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Blinding sun rays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Towering evergreen trees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Thorny bushes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Villainous branches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Thick forest floor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C7065A6-35D1-4A54-9A95-699CAC51DDA9}"/>
              </a:ext>
            </a:extLst>
          </p:cNvPr>
          <p:cNvSpPr/>
          <p:nvPr/>
        </p:nvSpPr>
        <p:spPr>
          <a:xfrm>
            <a:off x="1209498" y="5735885"/>
            <a:ext cx="654243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i="1" dirty="0"/>
              <a:t>Keep your work from today somewhere safe as we will need our list of similes for tomorrow’s lesson. </a:t>
            </a:r>
          </a:p>
        </p:txBody>
      </p:sp>
      <p:pic>
        <p:nvPicPr>
          <p:cNvPr id="6" name="English 3 - slide 4">
            <a:hlinkClick r:id="" action="ppaction://media"/>
            <a:extLst>
              <a:ext uri="{FF2B5EF4-FFF2-40B4-BE49-F238E27FC236}">
                <a16:creationId xmlns:a16="http://schemas.microsoft.com/office/drawing/2014/main" id="{CA5EC143-232E-4181-BA39-CEFB8CD8C3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41638" y="58381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716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78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C89AAE7-EFC3-4907-85A8-C9E413A7C0E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489" b="75687" l="21376" r="45827">
                        <a14:foregroundMark x1="34993" y1="66758" x2="34993" y2="66758"/>
                        <a14:foregroundMark x1="38507" y1="66758" x2="38507" y2="66758"/>
                        <a14:foregroundMark x1="40044" y1="53984" x2="40044" y2="53984"/>
                        <a14:foregroundMark x1="43997" y1="55082" x2="43997" y2="55082"/>
                        <a14:foregroundMark x1="45900" y1="51511" x2="45900" y2="51511"/>
                        <a14:foregroundMark x1="34261" y1="65385" x2="34261" y2="65385"/>
                        <a14:foregroundMark x1="27599" y1="53297" x2="27599" y2="53297"/>
                        <a14:foregroundMark x1="24378" y1="56181" x2="24378" y2="56181"/>
                        <a14:foregroundMark x1="21376" y1="57280" x2="21376" y2="57280"/>
                        <a14:foregroundMark x1="40044" y1="67445" x2="40044" y2="67445"/>
                        <a14:foregroundMark x1="42240" y1="67445" x2="42240" y2="67445"/>
                        <a14:foregroundMark x1="42460" y1="74588" x2="42460" y2="74588"/>
                        <a14:foregroundMark x1="39678" y1="60714" x2="39678" y2="60714"/>
                        <a14:foregroundMark x1="34993" y1="59478" x2="34993" y2="59478"/>
                        <a14:foregroundMark x1="32723" y1="55082" x2="32723" y2="55082"/>
                        <a14:foregroundMark x1="28697" y1="52610" x2="28697" y2="52610"/>
                        <a14:foregroundMark x1="25329" y1="62912" x2="25329" y2="62912"/>
                        <a14:foregroundMark x1="27892" y1="67582" x2="27892" y2="67582"/>
                        <a14:foregroundMark x1="32796" y1="52610" x2="32796" y2="52610"/>
                        <a14:foregroundMark x1="24524" y1="70330" x2="24524" y2="70330"/>
                        <a14:foregroundMark x1="34334" y1="67582" x2="34334" y2="67582"/>
                        <a14:foregroundMark x1="25476" y1="62775" x2="25476" y2="62775"/>
                      </a14:backgroundRemoval>
                    </a14:imgEffect>
                  </a14:imgLayer>
                </a14:imgProps>
              </a:ext>
            </a:extLst>
          </a:blip>
          <a:srcRect l="19731" t="45291" r="52346" b="20785"/>
          <a:stretch/>
        </p:blipFill>
        <p:spPr>
          <a:xfrm rot="20131491">
            <a:off x="1021161" y="1169870"/>
            <a:ext cx="3908712" cy="2530841"/>
          </a:xfrm>
          <a:prstGeom prst="rect">
            <a:avLst/>
          </a:prstGeom>
        </p:spPr>
      </p:pic>
      <p:pic>
        <p:nvPicPr>
          <p:cNvPr id="7" name="Picture 4" descr="Lost! The Hundred-Mile-An-Hour Dog: Amazon.co.uk: Strong, Jeremy:  9780141323251: Books">
            <a:extLst>
              <a:ext uri="{FF2B5EF4-FFF2-40B4-BE49-F238E27FC236}">
                <a16:creationId xmlns:a16="http://schemas.microsoft.com/office/drawing/2014/main" id="{0804BA47-BC67-4BA3-B71A-60CA8DFB60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4619" y="487926"/>
            <a:ext cx="3845181" cy="5882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English 3 - slide 5 - story">
            <a:hlinkClick r:id="" action="ppaction://media"/>
            <a:extLst>
              <a:ext uri="{FF2B5EF4-FFF2-40B4-BE49-F238E27FC236}">
                <a16:creationId xmlns:a16="http://schemas.microsoft.com/office/drawing/2014/main" id="{40CA4CCD-C4A2-4CE0-962B-CD2AEF4620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65702" y="3601277"/>
            <a:ext cx="1272489" cy="1272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977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23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30EECED04BC75409DC03DECC28706AE" ma:contentTypeVersion="12" ma:contentTypeDescription="Create a new document." ma:contentTypeScope="" ma:versionID="635a5766bea9f194e4871a18584a0951">
  <xsd:schema xmlns:xsd="http://www.w3.org/2001/XMLSchema" xmlns:xs="http://www.w3.org/2001/XMLSchema" xmlns:p="http://schemas.microsoft.com/office/2006/metadata/properties" xmlns:ns2="6e6ca74e-b4f7-4601-85ac-67e42a279e9b" xmlns:ns3="a460e403-a353-4628-9222-e96d0f2ecf11" targetNamespace="http://schemas.microsoft.com/office/2006/metadata/properties" ma:root="true" ma:fieldsID="e3df8108d93b955aa1e765aa6b29a95f" ns2:_="" ns3:_="">
    <xsd:import namespace="6e6ca74e-b4f7-4601-85ac-67e42a279e9b"/>
    <xsd:import namespace="a460e403-a353-4628-9222-e96d0f2ecf1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e6ca74e-b4f7-4601-85ac-67e42a279e9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60e403-a353-4628-9222-e96d0f2ecf11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BBAF6C6-6E40-4680-A7E1-FBAA692749C8}">
  <ds:schemaRefs>
    <ds:schemaRef ds:uri="http://schemas.openxmlformats.org/package/2006/metadata/core-properties"/>
    <ds:schemaRef ds:uri="http://purl.org/dc/elements/1.1/"/>
    <ds:schemaRef ds:uri="http://purl.org/dc/terms/"/>
    <ds:schemaRef ds:uri="http://purl.org/dc/dcmitype/"/>
    <ds:schemaRef ds:uri="http://schemas.microsoft.com/office/infopath/2007/PartnerControls"/>
    <ds:schemaRef ds:uri="http://www.w3.org/XML/1998/namespace"/>
    <ds:schemaRef ds:uri="http://schemas.microsoft.com/office/2006/metadata/properties"/>
    <ds:schemaRef ds:uri="http://schemas.microsoft.com/office/2006/documentManagement/types"/>
    <ds:schemaRef ds:uri="a460e403-a353-4628-9222-e96d0f2ecf11"/>
    <ds:schemaRef ds:uri="6e6ca74e-b4f7-4601-85ac-67e42a279e9b"/>
  </ds:schemaRefs>
</ds:datastoreItem>
</file>

<file path=customXml/itemProps2.xml><?xml version="1.0" encoding="utf-8"?>
<ds:datastoreItem xmlns:ds="http://schemas.openxmlformats.org/officeDocument/2006/customXml" ds:itemID="{03783E04-CAC7-4DA9-B607-39260183401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2587D12-02B5-46B2-8A24-DD4B7FD2B80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e6ca74e-b4f7-4601-85ac-67e42a279e9b"/>
    <ds:schemaRef ds:uri="a460e403-a353-4628-9222-e96d0f2ecf1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1172</TotalTime>
  <Words>292</Words>
  <Application>Microsoft Office PowerPoint</Application>
  <PresentationFormat>Widescreen</PresentationFormat>
  <Paragraphs>52</Paragraphs>
  <Slides>5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Office Theme</vt:lpstr>
      <vt:lpstr>English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Lisa Downing</dc:creator>
  <cp:lastModifiedBy>Rachel Beattie</cp:lastModifiedBy>
  <cp:revision>127</cp:revision>
  <dcterms:created xsi:type="dcterms:W3CDTF">2020-07-13T10:58:18Z</dcterms:created>
  <dcterms:modified xsi:type="dcterms:W3CDTF">2021-02-01T13:04:59Z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0x010100430EECED04BC75409DC03DECC28706AE</vt:lpwstr>
  </property>
</Properties>
</file>