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61" r:id="rId6"/>
    <p:sldId id="268" r:id="rId7"/>
    <p:sldId id="269" r:id="rId8"/>
    <p:sldId id="270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LrFDgRJuPw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Wednesday 3</a:t>
            </a:r>
            <a:r>
              <a:rPr lang="en-GB" b="1" baseline="30000" dirty="0" smtClean="0"/>
              <a:t>rd</a:t>
            </a:r>
            <a:r>
              <a:rPr lang="en-GB" b="1" dirty="0" smtClean="0"/>
              <a:t> February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91926" y="4323941"/>
            <a:ext cx="1212783" cy="12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31653" y="2054329"/>
            <a:ext cx="7155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These are the spelling words that go along with this unit of work exactly like when we’re in school.</a:t>
            </a:r>
            <a:endParaRPr lang="en-GB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56" y="3019153"/>
            <a:ext cx="7166703" cy="3660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263" y="587517"/>
            <a:ext cx="38491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Main outcomes of the session: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To be able to summarise the text and pick out key facts</a:t>
            </a:r>
            <a:endParaRPr lang="en-GB" sz="2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8862" y="2296091"/>
            <a:ext cx="1178469" cy="11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06" y="3596641"/>
            <a:ext cx="5417363" cy="3067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857" y="3657601"/>
            <a:ext cx="4666720" cy="3068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906" y="191589"/>
            <a:ext cx="115759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Play my audio first!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sz="2400" b="1" dirty="0" smtClean="0"/>
              <a:t>After listening to my audio, click on this link. It’s also on our blog. Please scroll down the page and click on the very first video. It’s a 5 minute video revising key reading skills. Pay particular attention around 4:04 where Mr Firth explains summarising. This is what I want you to practice today! </a:t>
            </a:r>
            <a:endParaRPr lang="en-GB" sz="2400" b="1" dirty="0"/>
          </a:p>
          <a:p>
            <a:r>
              <a:rPr lang="en-GB" sz="3000" u="sng" dirty="0">
                <a:solidFill>
                  <a:srgbClr val="0070C0"/>
                </a:solidFill>
              </a:rPr>
              <a:t>https://www.bbc.co.uk/bitesize/articles/zvtbf82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061" y="110400"/>
            <a:ext cx="1161052" cy="11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1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8878" y="286303"/>
            <a:ext cx="16470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both ‘Indian Wolves’ and ‘Indian Leopards’.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reading, choose one of these animals to focus 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86" y="118186"/>
            <a:ext cx="4754880" cy="6659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366" y="118186"/>
            <a:ext cx="4693920" cy="665497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919" y="4090217"/>
            <a:ext cx="1298212" cy="12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6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9174" y="530143"/>
            <a:ext cx="1110451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 through the text and highlight any factual information or key words about the animal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The Jungle Book facts).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do this for the one animal you have chosen to focus 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Summarise the text to 5 key facts.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5 bullet points about the animal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own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7-Point Star 3"/>
          <p:cNvSpPr/>
          <p:nvPr/>
        </p:nvSpPr>
        <p:spPr>
          <a:xfrm>
            <a:off x="6305006" y="1523999"/>
            <a:ext cx="5686697" cy="492034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tips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summarising: </a:t>
            </a:r>
            <a:endParaRPr kumimoji="0" lang="en-GB" sz="1800" b="0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Highlight key words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Don’t copy out whole sentences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Read for meaning and then write your own fact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Set yourself word limits e.g. summarise paragraph 1 to ten words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7959" y="4464685"/>
            <a:ext cx="1498510" cy="149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9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7" y="746851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read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6144" y="6308079"/>
            <a:ext cx="3153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https://youtu.be/mLrFDgRJuPw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09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D09B2E-8E16-44A9-86B1-C4D32CA9E9B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ff8f7dd-2eb0-4133-92ab-79d36edba735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AB9FB7-B810-41B7-B951-0CE8682DEC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25AE45-6046-489F-87BA-37C4867B90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267</Words>
  <Application>Microsoft Office PowerPoint</Application>
  <PresentationFormat>Widescreen</PresentationFormat>
  <Paragraphs>54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109</cp:revision>
  <dcterms:created xsi:type="dcterms:W3CDTF">2020-07-13T10:58:18Z</dcterms:created>
  <dcterms:modified xsi:type="dcterms:W3CDTF">2021-02-02T12:50:56Z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