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57" r:id="rId2"/>
    <p:sldId id="272" r:id="rId3"/>
    <p:sldId id="274" r:id="rId4"/>
    <p:sldId id="256" r:id="rId5"/>
    <p:sldId id="267" r:id="rId6"/>
    <p:sldId id="269" r:id="rId7"/>
    <p:sldId id="260" r:id="rId8"/>
    <p:sldId id="264" r:id="rId9"/>
    <p:sldId id="265" r:id="rId10"/>
    <p:sldId id="275" r:id="rId11"/>
    <p:sldId id="270" r:id="rId12"/>
    <p:sldId id="262" r:id="rId13"/>
    <p:sldId id="276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658" y="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DD610A-A631-4428-A94C-BA8C05B36BCA}" type="datetimeFigureOut">
              <a:rPr lang="en-GB" smtClean="0"/>
              <a:t>02/02/2021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AC2874-1D60-429C-ABD3-36465C2A0FB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307499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C2874-1D60-429C-ABD3-36465C2A0FB0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82428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512AE-7288-4A03-905D-4CDE759524DC}" type="datetimeFigureOut">
              <a:rPr lang="en-GB" smtClean="0"/>
              <a:t>02/02/2021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A4AFA-CAA5-4F25-8A25-EFC490C3B7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590448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512AE-7288-4A03-905D-4CDE759524DC}" type="datetimeFigureOut">
              <a:rPr lang="en-GB" smtClean="0"/>
              <a:t>02/02/2021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A4AFA-CAA5-4F25-8A25-EFC490C3B7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221563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512AE-7288-4A03-905D-4CDE759524DC}" type="datetimeFigureOut">
              <a:rPr lang="en-GB" smtClean="0"/>
              <a:t>02/02/2021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A4AFA-CAA5-4F25-8A25-EFC490C3B7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699032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512AE-7288-4A03-905D-4CDE759524DC}" type="datetimeFigureOut">
              <a:rPr lang="en-GB" smtClean="0"/>
              <a:t>02/02/2021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A4AFA-CAA5-4F25-8A25-EFC490C3B7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53062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512AE-7288-4A03-905D-4CDE759524DC}" type="datetimeFigureOut">
              <a:rPr lang="en-GB" smtClean="0"/>
              <a:t>02/02/2021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A4AFA-CAA5-4F25-8A25-EFC490C3B7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98216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512AE-7288-4A03-905D-4CDE759524DC}" type="datetimeFigureOut">
              <a:rPr lang="en-GB" smtClean="0"/>
              <a:t>02/02/2021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A4AFA-CAA5-4F25-8A25-EFC490C3B7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84398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512AE-7288-4A03-905D-4CDE759524DC}" type="datetimeFigureOut">
              <a:rPr lang="en-GB" smtClean="0"/>
              <a:t>02/02/2021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A4AFA-CAA5-4F25-8A25-EFC490C3B7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59591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512AE-7288-4A03-905D-4CDE759524DC}" type="datetimeFigureOut">
              <a:rPr lang="en-GB" smtClean="0"/>
              <a:t>02/02/2021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A4AFA-CAA5-4F25-8A25-EFC490C3B7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306177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512AE-7288-4A03-905D-4CDE759524DC}" type="datetimeFigureOut">
              <a:rPr lang="en-GB" smtClean="0"/>
              <a:t>02/02/2021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A4AFA-CAA5-4F25-8A25-EFC490C3B7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65092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512AE-7288-4A03-905D-4CDE759524DC}" type="datetimeFigureOut">
              <a:rPr lang="en-GB" smtClean="0"/>
              <a:t>02/02/2021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A4AFA-CAA5-4F25-8A25-EFC490C3B7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225425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512AE-7288-4A03-905D-4CDE759524DC}" type="datetimeFigureOut">
              <a:rPr lang="en-GB" smtClean="0"/>
              <a:t>02/02/2021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A4AFA-CAA5-4F25-8A25-EFC490C3B7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03933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A512AE-7288-4A03-905D-4CDE759524DC}" type="datetimeFigureOut">
              <a:rPr lang="en-GB" smtClean="0"/>
              <a:t>02/02/2021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3A4AFA-CAA5-4F25-8A25-EFC490C3B7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142658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5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5.pn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5.png"/><Relationship Id="rId5" Type="http://schemas.openxmlformats.org/officeDocument/2006/relationships/image" Target="../media/image23.png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5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2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5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5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5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5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5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49399" y="471054"/>
            <a:ext cx="9144000" cy="1213873"/>
          </a:xfrm>
        </p:spPr>
        <p:txBody>
          <a:bodyPr/>
          <a:lstStyle/>
          <a:p>
            <a:r>
              <a:rPr lang="en-GB" b="1" u="sng" dirty="0"/>
              <a:t>Mathematics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5406" y="2404946"/>
            <a:ext cx="9144000" cy="1655762"/>
          </a:xfrm>
        </p:spPr>
        <p:txBody>
          <a:bodyPr>
            <a:normAutofit/>
          </a:bodyPr>
          <a:lstStyle/>
          <a:p>
            <a:r>
              <a:rPr lang="en-GB" b="1" dirty="0"/>
              <a:t>Date: </a:t>
            </a:r>
            <a:r>
              <a:rPr lang="en-GB" dirty="0" smtClean="0"/>
              <a:t>03.02.21</a:t>
            </a:r>
            <a:endParaRPr lang="en-GB" b="1" dirty="0"/>
          </a:p>
          <a:p>
            <a:endParaRPr lang="en-GB" b="1" dirty="0"/>
          </a:p>
          <a:p>
            <a:r>
              <a:rPr lang="en-GB" sz="4000" b="1" dirty="0" smtClean="0"/>
              <a:t>Dividing Fractions by a whole number</a:t>
            </a:r>
            <a:endParaRPr lang="en-GB" sz="4000" b="1" dirty="0"/>
          </a:p>
          <a:p>
            <a:endParaRPr lang="en-GB" b="1" dirty="0"/>
          </a:p>
        </p:txBody>
      </p:sp>
      <p:pic>
        <p:nvPicPr>
          <p:cNvPr id="1026" name="Picture 2" descr="Power Maths - created in partnership with White Rose Maths and recommended  by the DfE!*">
            <a:extLst>
              <a:ext uri="{FF2B5EF4-FFF2-40B4-BE49-F238E27FC236}">
                <a16:creationId xmlns:a16="http://schemas.microsoft.com/office/drawing/2014/main" id="{2ECBC306-4EF3-4D74-9A0F-E6245B7199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0026" y="4304853"/>
            <a:ext cx="4263571" cy="238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FBD720D-550C-48E0-BC37-DC98286372C2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406" y="230909"/>
            <a:ext cx="2231612" cy="198428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6634" y="4304853"/>
            <a:ext cx="3190875" cy="207645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50026" y="471054"/>
            <a:ext cx="3457575" cy="2181225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337530" y="245519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9070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79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6712" y="204787"/>
            <a:ext cx="11458575" cy="6448425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932180" y="42285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6757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26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0039" y="218383"/>
            <a:ext cx="1334645" cy="122249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20191" y="193602"/>
            <a:ext cx="6698316" cy="369230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20191" y="4184073"/>
            <a:ext cx="6542818" cy="2297256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69998" y="203975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7998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19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8963" y="41972"/>
            <a:ext cx="10515600" cy="1127270"/>
          </a:xfrm>
        </p:spPr>
        <p:txBody>
          <a:bodyPr/>
          <a:lstStyle/>
          <a:p>
            <a:pPr algn="ctr"/>
            <a:r>
              <a:rPr lang="en-GB" b="1" u="sng" dirty="0" smtClean="0"/>
              <a:t>Challenge</a:t>
            </a:r>
            <a:endParaRPr lang="en-GB" b="1" u="sng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0061" y="1067289"/>
            <a:ext cx="11413403" cy="5084129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745635" y="3619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2045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54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152187" y="0"/>
            <a:ext cx="323690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4800" b="1" u="sng" dirty="0"/>
              <a:t>Challenge</a:t>
            </a:r>
            <a:endParaRPr lang="en-GB" sz="4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75568" y="68840"/>
            <a:ext cx="1013888" cy="92868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5636" y="997527"/>
            <a:ext cx="11222182" cy="5739484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964558" y="17181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093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01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365125"/>
            <a:ext cx="11012055" cy="1325563"/>
          </a:xfrm>
        </p:spPr>
        <p:txBody>
          <a:bodyPr>
            <a:normAutofit fontScale="90000"/>
          </a:bodyPr>
          <a:lstStyle/>
          <a:p>
            <a:r>
              <a:rPr lang="en-GB" b="1" u="sng" dirty="0" smtClean="0"/>
              <a:t>Mental Arithmetic Starter </a:t>
            </a:r>
            <a:br>
              <a:rPr lang="en-GB" b="1" u="sng" dirty="0" smtClean="0"/>
            </a:br>
            <a:r>
              <a:rPr lang="en-GB" b="1" u="sng" dirty="0" smtClean="0"/>
              <a:t/>
            </a:r>
            <a:br>
              <a:rPr lang="en-GB" b="1" u="sng" dirty="0" smtClean="0"/>
            </a:br>
            <a:r>
              <a:rPr lang="en-GB" sz="3600" dirty="0" smtClean="0"/>
              <a:t>Complete the times tables wheels as quick as you can</a:t>
            </a:r>
            <a:endParaRPr lang="en-GB" sz="3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0893" y="2674360"/>
            <a:ext cx="11284495" cy="3292331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01634" y="3651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7213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55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71436" y="821934"/>
            <a:ext cx="11012055" cy="1325563"/>
          </a:xfrm>
        </p:spPr>
        <p:txBody>
          <a:bodyPr>
            <a:normAutofit fontScale="90000"/>
          </a:bodyPr>
          <a:lstStyle/>
          <a:p>
            <a:r>
              <a:rPr lang="en-GB" b="1" u="sng" dirty="0" smtClean="0"/>
              <a:t>Mental Arithmetic Starter </a:t>
            </a:r>
            <a:br>
              <a:rPr lang="en-GB" b="1" u="sng" dirty="0" smtClean="0"/>
            </a:br>
            <a:r>
              <a:rPr lang="en-GB" b="1" u="sng" dirty="0" smtClean="0"/>
              <a:t/>
            </a:r>
            <a:br>
              <a:rPr lang="en-GB" b="1" u="sng" dirty="0" smtClean="0"/>
            </a:br>
            <a:endParaRPr lang="en-GB" sz="36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0039" y="218383"/>
            <a:ext cx="1688143" cy="154628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9647" y="2391179"/>
            <a:ext cx="11031233" cy="3218440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93126" y="82193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8220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6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16727" y="623454"/>
            <a:ext cx="904009" cy="113001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07727" y="196371"/>
            <a:ext cx="5992307" cy="648642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43751" y="2207516"/>
            <a:ext cx="1967345" cy="104020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387336" y="3819669"/>
            <a:ext cx="533400" cy="1343025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4653" y="70109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7002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40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86087" y="65747"/>
            <a:ext cx="5548313" cy="6601898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0980" y="82925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8221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47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784" y="113356"/>
            <a:ext cx="1717962" cy="115066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85096" y="1264016"/>
            <a:ext cx="9625013" cy="5423683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618797" y="20132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8015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638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7209" y="794327"/>
            <a:ext cx="11659600" cy="5233987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0980" y="17347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194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19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3040" y="1035483"/>
            <a:ext cx="10852072" cy="3554989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706" y="136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899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84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2525" y="152400"/>
            <a:ext cx="9886950" cy="6553200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6580" y="81077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5422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10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1134</TotalTime>
  <Words>19</Words>
  <Application>Microsoft Office PowerPoint</Application>
  <PresentationFormat>Widescreen</PresentationFormat>
  <Paragraphs>9</Paragraphs>
  <Slides>13</Slides>
  <Notes>1</Notes>
  <HiddenSlides>0</HiddenSlides>
  <MMClips>13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Arial</vt:lpstr>
      <vt:lpstr>Calibri</vt:lpstr>
      <vt:lpstr>Calibri Light</vt:lpstr>
      <vt:lpstr>Office Theme</vt:lpstr>
      <vt:lpstr>Mathematics</vt:lpstr>
      <vt:lpstr>Mental Arithmetic Starter   Complete the times tables wheels as quick as you can</vt:lpstr>
      <vt:lpstr>Mental Arithmetic Starter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Challenge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Mathematics</dc:title>
  <dc:creator>home</dc:creator>
  <cp:lastModifiedBy>home</cp:lastModifiedBy>
  <cp:revision>92</cp:revision>
  <dcterms:created xsi:type="dcterms:W3CDTF">2021-01-15T16:34:08Z</dcterms:created>
  <dcterms:modified xsi:type="dcterms:W3CDTF">2021-02-02T13:17:07Z</dcterms:modified>
</cp:coreProperties>
</file>