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0" r:id="rId6"/>
    <p:sldId id="264" r:id="rId7"/>
    <p:sldId id="262" r:id="rId8"/>
    <p:sldId id="263" r:id="rId9"/>
    <p:sldId id="265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sley Judge" initials="LJ" lastIdx="1" clrIdx="0">
    <p:extLst>
      <p:ext uri="{19B8F6BF-5375-455C-9EA6-DF929625EA0E}">
        <p15:presenceInfo xmlns:p15="http://schemas.microsoft.com/office/powerpoint/2012/main" userId="Lesley Judg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9349CC-8782-46B6-839F-5317E6B8FC15}" v="15" dt="2021-01-05T20:35:52.5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sley Judge" userId="S::judgel@lostockgralam.cheshire.sch.uk::7700dc00-f66a-40a3-9bb4-63b68275dbc7" providerId="AD" clId="Web-{EF9349CC-8782-46B6-839F-5317E6B8FC15}"/>
    <pc:docChg chg="modSld">
      <pc:chgData name="Lesley Judge" userId="S::judgel@lostockgralam.cheshire.sch.uk::7700dc00-f66a-40a3-9bb4-63b68275dbc7" providerId="AD" clId="Web-{EF9349CC-8782-46B6-839F-5317E6B8FC15}" dt="2021-01-05T20:35:52.551" v="14" actId="1076"/>
      <pc:docMkLst>
        <pc:docMk/>
      </pc:docMkLst>
      <pc:sldChg chg="modSp">
        <pc:chgData name="Lesley Judge" userId="S::judgel@lostockgralam.cheshire.sch.uk::7700dc00-f66a-40a3-9bb4-63b68275dbc7" providerId="AD" clId="Web-{EF9349CC-8782-46B6-839F-5317E6B8FC15}" dt="2021-01-05T20:35:52.551" v="14" actId="1076"/>
        <pc:sldMkLst>
          <pc:docMk/>
          <pc:sldMk cId="3969653706" sldId="267"/>
        </pc:sldMkLst>
        <pc:spChg chg="mod">
          <ac:chgData name="Lesley Judge" userId="S::judgel@lostockgralam.cheshire.sch.uk::7700dc00-f66a-40a3-9bb4-63b68275dbc7" providerId="AD" clId="Web-{EF9349CC-8782-46B6-839F-5317E6B8FC15}" dt="2021-01-05T20:35:32.770" v="9" actId="14100"/>
          <ac:spMkLst>
            <pc:docMk/>
            <pc:sldMk cId="3969653706" sldId="267"/>
            <ac:spMk id="7" creationId="{E5773D42-9CC9-4DED-B8F6-EC397AAC5873}"/>
          </ac:spMkLst>
        </pc:spChg>
        <pc:spChg chg="mod">
          <ac:chgData name="Lesley Judge" userId="S::judgel@lostockgralam.cheshire.sch.uk::7700dc00-f66a-40a3-9bb4-63b68275dbc7" providerId="AD" clId="Web-{EF9349CC-8782-46B6-839F-5317E6B8FC15}" dt="2021-01-05T20:35:52.551" v="14" actId="1076"/>
          <ac:spMkLst>
            <pc:docMk/>
            <pc:sldMk cId="3969653706" sldId="267"/>
            <ac:spMk id="8" creationId="{ED041E5C-0E0E-4693-AA96-B02681A4619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609DE-F8A3-4D9C-8898-BF3A54C0D1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429220-02DD-4CA3-B076-C6ADFB5091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0E1AB-8ED1-48CB-9594-B8F814F76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39D69-F589-460C-A14D-61C506BA4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75325F-2C8D-493D-AFCB-A750D0456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25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40DEE-3E4F-45D9-9F3E-B2D26D818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C8E671-FB7E-483D-BFFA-E86426574E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C4C6C-C144-49FB-8A73-2A75CD013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2757D-C050-4830-8930-D6358A0B8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B0FCB-7DCE-4647-9110-B53FDFBBE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69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35A9EB-5DB2-4735-A0A3-031D97C271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2AC71B-5783-4FB6-93EE-8B50332FEF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BEDAB-0CD4-4B46-ABB0-D93410A90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50F5A-8507-4D02-8EB6-C9C472F26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89FD3-5D42-495A-8F8E-D65E04502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98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C0CD3-33A3-4499-98DD-CE4CFB891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438CC-F7AD-43BE-81C5-9070FE628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E8F9E-C02E-4D2D-BF7F-534201660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242C6C-072A-4FC8-A65A-C399EF244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FE7CD-1182-4FD1-9DDC-207D26D59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38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83C31-88F8-40BD-8249-CCAFD11CB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61A0DE-B755-4213-9952-6FAFED366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2BD979-4780-46F5-91C3-F8082960A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E23EC-7791-4E0A-B71A-A1D5C07D6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10E02-556A-45FE-9E19-5494014D3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98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3BA26-FC04-4353-99C5-50B09B0FE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2D19F-745E-4FA2-B90F-DB09A4DB07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BEA848-FC01-4E70-85C2-7FA35994C8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18276E-0C26-47BB-B30F-36ACD1961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7863A6-D97F-432A-8EB9-855CAC948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1A670E-F694-4AEB-89D9-3C0FF5B4C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57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1B525-2620-472F-BF0F-5E5AAC2D3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48582-9BB9-4095-84E1-CD7A1E013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A2DF80-6A29-4055-9E1E-54B25143E3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73DC03-3483-41D3-B679-0BDD5837B2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6FAE38-B168-44FB-A453-455063241E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9A6232-777D-47CC-A2EC-7B4E5FF64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D924FC-0996-4FE9-BE9E-18A0DC9A1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B66910-001E-42B8-8B27-606639640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80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F0448-6C0A-4279-B583-CD3FB1FA0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D5A69A-A417-4BD4-858C-3E2B76F97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8099C-8B08-439F-84EA-E8F15133A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814CB0-BE58-4540-A583-4477F586A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38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0423F9-9F53-40C6-B5A3-E69AAB27A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E0F51A-7C6E-4D50-9F0C-FE4C09A46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505E79-19F1-4E7C-A737-E385A16E2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75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C0D60-B55D-4F7F-88F7-63E0797AF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ABF88-C31B-46E5-907A-D4AE64699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545FD9-CB57-4A80-8CCD-74AA25884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79A301-C220-444E-A0B0-615BDA753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FA3BA2-5C45-45A5-AE92-2ED4C5164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BB8B9-96D8-44DB-8723-C6DCABBFD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98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07609-C7E8-422F-9F87-7E82FC454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2A92C7-F6EC-4A32-A3A9-076FA330EF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85854-D3E2-4B49-84D6-9BC6C3BCA9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68B00A-7AF7-48B4-8967-0F8F161B7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C6FD5A-92D8-47A0-9ABD-3C6826A4B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EC43B1-82BE-41C6-8141-236E96E43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81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5D53F4-F118-45F5-9E7B-EEF8C6F4D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988E9C-BD4B-4262-BE25-D8F4AE4C9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691EBF-783B-4465-9CAC-5548F993AB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041C9-33C8-400C-880A-64B9B161CA66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BF606-FA9A-43E6-81D1-6C41098EB6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4EEA3-6E29-4EC5-874E-5852586503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006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3.png"/><Relationship Id="rId5" Type="http://schemas.openxmlformats.org/officeDocument/2006/relationships/hyperlink" Target="https://www.youtube.com/channel/UCo7fbLgY2oA_cFCIg9GdxtQ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BB26FF-B3E6-45ED-B9B3-86CCF21FE76F}"/>
              </a:ext>
            </a:extLst>
          </p:cNvPr>
          <p:cNvSpPr txBox="1"/>
          <p:nvPr/>
        </p:nvSpPr>
        <p:spPr>
          <a:xfrm>
            <a:off x="2064433" y="2644170"/>
            <a:ext cx="80631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Calibri" panose="020F0502020204030204" pitchFamily="34" charset="0"/>
                <a:cs typeface="Calibri" panose="020F0502020204030204" pitchFamily="34" charset="0"/>
              </a:rPr>
              <a:t>Starlings English Home Learning  </a:t>
            </a:r>
          </a:p>
          <a:p>
            <a:pPr algn="ctr"/>
            <a:r>
              <a:rPr lang="en-GB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Tuesday 2</a:t>
            </a:r>
            <a:r>
              <a:rPr lang="en-GB" sz="48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GB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 February</a:t>
            </a:r>
            <a:endParaRPr lang="en-GB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66" y="469795"/>
            <a:ext cx="2117188" cy="17117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062" r="3740"/>
          <a:stretch/>
        </p:blipFill>
        <p:spPr>
          <a:xfrm>
            <a:off x="8853676" y="238458"/>
            <a:ext cx="2547779" cy="2174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20181"/>
          <a:stretch/>
        </p:blipFill>
        <p:spPr>
          <a:xfrm>
            <a:off x="186150" y="4702629"/>
            <a:ext cx="2916264" cy="201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4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249995-D235-4F40-B352-91ABC629C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48" y="176724"/>
            <a:ext cx="2011854" cy="13839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A011AF-9BAA-4138-A52F-331B9645A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3430" y="332185"/>
            <a:ext cx="2548349" cy="10729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FF3154-289C-41FD-82ED-28F2D21E7D71}"/>
              </a:ext>
            </a:extLst>
          </p:cNvPr>
          <p:cNvSpPr txBox="1"/>
          <p:nvPr/>
        </p:nvSpPr>
        <p:spPr>
          <a:xfrm>
            <a:off x="321125" y="1871003"/>
            <a:ext cx="11270654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Today 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we are </a:t>
            </a:r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going to plan our own version of our story (which we will write over the next few days) ‘Tortoise and Hare’ using different animals.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That means </a:t>
            </a:r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you will: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Think of different animals who are fast or slow.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Plan your story by drawing pictures on the planning grid.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Retell </a:t>
            </a:r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your 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story orally (by saying it) using </a:t>
            </a:r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your pictures 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to help </a:t>
            </a:r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you.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51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565" y="91440"/>
            <a:ext cx="1170432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 smtClean="0"/>
              <a:t>First of all we are going to remind ourselves of the order of our story.</a:t>
            </a:r>
          </a:p>
          <a:p>
            <a:pPr algn="ctr">
              <a:lnSpc>
                <a:spcPct val="150000"/>
              </a:lnSpc>
            </a:pPr>
            <a:r>
              <a:rPr lang="en-GB" sz="2400" b="1" u="sng" dirty="0" smtClean="0"/>
              <a:t>Beginning:</a:t>
            </a:r>
          </a:p>
          <a:p>
            <a:pPr algn="ctr">
              <a:lnSpc>
                <a:spcPct val="150000"/>
              </a:lnSpc>
            </a:pPr>
            <a:r>
              <a:rPr lang="en-GB" sz="2400" dirty="0" smtClean="0"/>
              <a:t>Hare was teasing Tortoise for being too slow so Tortoise challenged Hare to a race.</a:t>
            </a:r>
          </a:p>
          <a:p>
            <a:pPr algn="ctr">
              <a:lnSpc>
                <a:spcPct val="150000"/>
              </a:lnSpc>
            </a:pPr>
            <a:endParaRPr lang="en-GB" sz="2400" dirty="0" smtClean="0"/>
          </a:p>
          <a:p>
            <a:pPr algn="ctr">
              <a:lnSpc>
                <a:spcPct val="150000"/>
              </a:lnSpc>
            </a:pPr>
            <a:r>
              <a:rPr lang="en-GB" sz="2400" b="1" u="sng" dirty="0" smtClean="0"/>
              <a:t>Middle:</a:t>
            </a:r>
          </a:p>
          <a:p>
            <a:pPr algn="ctr">
              <a:lnSpc>
                <a:spcPct val="150000"/>
              </a:lnSpc>
            </a:pPr>
            <a:r>
              <a:rPr lang="en-GB" sz="2400" dirty="0" smtClean="0"/>
              <a:t>The next day, Owl arranged a race for them and all the other animals came to watch.</a:t>
            </a:r>
          </a:p>
          <a:p>
            <a:pPr algn="ctr">
              <a:lnSpc>
                <a:spcPct val="150000"/>
              </a:lnSpc>
            </a:pPr>
            <a:r>
              <a:rPr lang="en-GB" sz="2400" dirty="0" smtClean="0"/>
              <a:t>Hare was smug and he thought he would definitely win so he decided to take a nap.</a:t>
            </a:r>
          </a:p>
          <a:p>
            <a:pPr algn="ctr">
              <a:lnSpc>
                <a:spcPct val="150000"/>
              </a:lnSpc>
            </a:pPr>
            <a:r>
              <a:rPr lang="en-GB" sz="2400" dirty="0" smtClean="0"/>
              <a:t>While Hare slept, Tortoise overtook him and won the race!</a:t>
            </a:r>
            <a:endParaRPr lang="en-GB" sz="2400" dirty="0"/>
          </a:p>
          <a:p>
            <a:pPr algn="ctr">
              <a:lnSpc>
                <a:spcPct val="150000"/>
              </a:lnSpc>
            </a:pPr>
            <a:endParaRPr lang="en-GB" sz="2400" dirty="0" smtClean="0"/>
          </a:p>
          <a:p>
            <a:pPr algn="ctr">
              <a:lnSpc>
                <a:spcPct val="150000"/>
              </a:lnSpc>
            </a:pPr>
            <a:r>
              <a:rPr lang="en-GB" sz="2400" b="1" u="sng" dirty="0" smtClean="0"/>
              <a:t>End:</a:t>
            </a:r>
          </a:p>
          <a:p>
            <a:pPr algn="ctr">
              <a:lnSpc>
                <a:spcPct val="150000"/>
              </a:lnSpc>
            </a:pPr>
            <a:r>
              <a:rPr lang="en-GB" sz="2400" dirty="0" smtClean="0"/>
              <a:t>Tortoise cheered Hare up and he realised fastest did not mean best. </a:t>
            </a:r>
          </a:p>
          <a:p>
            <a:pPr algn="ctr">
              <a:lnSpc>
                <a:spcPct val="150000"/>
              </a:lnSpc>
            </a:pPr>
            <a:r>
              <a:rPr lang="en-GB" sz="2400" dirty="0" smtClean="0"/>
              <a:t>Hare and Tortoise became best friends.</a:t>
            </a:r>
          </a:p>
        </p:txBody>
      </p:sp>
    </p:spTree>
    <p:extLst>
      <p:ext uri="{BB962C8B-B14F-4D97-AF65-F5344CB8AC3E}">
        <p14:creationId xmlns:p14="http://schemas.microsoft.com/office/powerpoint/2010/main" val="390053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731" y="1531000"/>
            <a:ext cx="5915025" cy="5295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2479" y="235132"/>
            <a:ext cx="10293531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dirty="0" smtClean="0"/>
              <a:t>For your story, I would like you to choose two different animals – a fast and a slow one. </a:t>
            </a:r>
          </a:p>
          <a:p>
            <a:pPr algn="ctr">
              <a:lnSpc>
                <a:spcPct val="150000"/>
              </a:lnSpc>
            </a:pPr>
            <a:r>
              <a:rPr lang="en-GB" dirty="0" smtClean="0"/>
              <a:t>You can think of your own or choose two from my </a:t>
            </a:r>
            <a:r>
              <a:rPr lang="en-GB" dirty="0"/>
              <a:t>wheel….. </a:t>
            </a:r>
            <a:r>
              <a:rPr lang="en-GB" dirty="0" smtClean="0"/>
              <a:t>place </a:t>
            </a:r>
            <a:r>
              <a:rPr lang="en-GB" dirty="0"/>
              <a:t>a paper clip in the middle of the </a:t>
            </a:r>
            <a:r>
              <a:rPr lang="en-GB" dirty="0" smtClean="0"/>
              <a:t>circle, hold </a:t>
            </a:r>
            <a:r>
              <a:rPr lang="en-GB" dirty="0"/>
              <a:t>in place with the tip of a pen/pencil and spin the </a:t>
            </a:r>
            <a:r>
              <a:rPr lang="en-GB" dirty="0" smtClean="0"/>
              <a:t>paperclip or just close you eyes and point. </a:t>
            </a:r>
            <a:endParaRPr lang="en-GB" dirty="0"/>
          </a:p>
        </p:txBody>
      </p:sp>
      <p:sp>
        <p:nvSpPr>
          <p:cNvPr id="4" name="Horizontal Scroll 3"/>
          <p:cNvSpPr/>
          <p:nvPr/>
        </p:nvSpPr>
        <p:spPr>
          <a:xfrm>
            <a:off x="156754" y="3892731"/>
            <a:ext cx="2629034" cy="2624471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Mrs Judge landed on a koala (slow) and a gazelle (fast).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8487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444" y="599052"/>
            <a:ext cx="10846130" cy="53615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2070" y="156754"/>
            <a:ext cx="11612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Now I would like you to plan your story – draw pictures and add key words if you like and then retell your story out loud</a:t>
            </a:r>
            <a:endParaRPr lang="en-GB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1607524" y="5960622"/>
            <a:ext cx="8353894" cy="845127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Remember that 2 animals (one fast and one slow) have a race and the slowest one wins </a:t>
            </a:r>
            <a:r>
              <a:rPr lang="en-GB" dirty="0" smtClean="0"/>
              <a:t>because </a:t>
            </a:r>
            <a:r>
              <a:rPr lang="en-GB" dirty="0"/>
              <a:t>the fastest one takes a nap.</a:t>
            </a:r>
          </a:p>
        </p:txBody>
      </p:sp>
    </p:spTree>
    <p:extLst>
      <p:ext uri="{BB962C8B-B14F-4D97-AF65-F5344CB8AC3E}">
        <p14:creationId xmlns:p14="http://schemas.microsoft.com/office/powerpoint/2010/main" val="422221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535FAC-FF3E-4E1F-B1B6-34FF15991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427" y="238442"/>
            <a:ext cx="3169481" cy="1771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43714D-1638-495C-8D47-1B369DD7B5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9875" y="0"/>
            <a:ext cx="1762125" cy="21132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9E61D4-5AB5-49B7-BE5E-FC9FAD0A3311}"/>
              </a:ext>
            </a:extLst>
          </p:cNvPr>
          <p:cNvSpPr txBox="1"/>
          <p:nvPr/>
        </p:nvSpPr>
        <p:spPr>
          <a:xfrm>
            <a:off x="3487102" y="238442"/>
            <a:ext cx="66540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Words of the day!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6F945C-B200-4353-BAC0-C18D5DC712EC}"/>
              </a:ext>
            </a:extLst>
          </p:cNvPr>
          <p:cNvSpPr txBox="1"/>
          <p:nvPr/>
        </p:nvSpPr>
        <p:spPr>
          <a:xfrm>
            <a:off x="-109491" y="1775131"/>
            <a:ext cx="114375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rgbClr val="FF0000"/>
                </a:solidFill>
              </a:rPr>
              <a:t>Thursday  </a:t>
            </a:r>
            <a:r>
              <a:rPr lang="en-GB" sz="6600" dirty="0">
                <a:solidFill>
                  <a:srgbClr val="00B050"/>
                </a:solidFill>
              </a:rPr>
              <a:t>Friday	</a:t>
            </a:r>
            <a:r>
              <a:rPr lang="en-GB" sz="6600" dirty="0">
                <a:solidFill>
                  <a:srgbClr val="FFC000"/>
                </a:solidFill>
              </a:rPr>
              <a:t>Saturday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1B4F32-3651-474A-8E2E-B7E51F50C5EC}"/>
              </a:ext>
            </a:extLst>
          </p:cNvPr>
          <p:cNvSpPr txBox="1"/>
          <p:nvPr/>
        </p:nvSpPr>
        <p:spPr>
          <a:xfrm>
            <a:off x="292523" y="2883127"/>
            <a:ext cx="9683721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/>
              <a:t>Can you write the word </a:t>
            </a:r>
            <a:r>
              <a:rPr lang="en-GB" sz="4400" dirty="0">
                <a:solidFill>
                  <a:srgbClr val="FF0000"/>
                </a:solidFill>
              </a:rPr>
              <a:t>Thursday</a:t>
            </a:r>
            <a:r>
              <a:rPr lang="en-GB" sz="2400" dirty="0"/>
              <a:t> 5 times whilst pulling a silly face?</a:t>
            </a:r>
          </a:p>
          <a:p>
            <a:endParaRPr lang="en-GB" sz="2400" dirty="0"/>
          </a:p>
          <a:p>
            <a:r>
              <a:rPr lang="en-GB" sz="2400" dirty="0"/>
              <a:t>Can you write the word</a:t>
            </a:r>
            <a:r>
              <a:rPr lang="en-GB" sz="4400" dirty="0"/>
              <a:t> </a:t>
            </a:r>
            <a:r>
              <a:rPr lang="en-GB" sz="2400" dirty="0">
                <a:solidFill>
                  <a:srgbClr val="00B050"/>
                </a:solidFill>
              </a:rPr>
              <a:t>Friday</a:t>
            </a:r>
            <a:r>
              <a:rPr lang="en-GB" sz="2400" dirty="0"/>
              <a:t> 5 times in bubble writing?</a:t>
            </a:r>
          </a:p>
          <a:p>
            <a:endParaRPr lang="en-GB" sz="2400" dirty="0"/>
          </a:p>
          <a:p>
            <a:r>
              <a:rPr lang="en-GB" sz="2400" dirty="0"/>
              <a:t>Can you write the word </a:t>
            </a:r>
            <a:r>
              <a:rPr lang="en-GB" sz="4400" dirty="0">
                <a:solidFill>
                  <a:srgbClr val="FFC000"/>
                </a:solidFill>
              </a:rPr>
              <a:t>Saturday</a:t>
            </a:r>
            <a:r>
              <a:rPr lang="en-GB" sz="2400" dirty="0"/>
              <a:t> 5 times</a:t>
            </a:r>
            <a:r>
              <a:rPr lang="en-GB" sz="1600" dirty="0"/>
              <a:t> </a:t>
            </a:r>
            <a:r>
              <a:rPr lang="en-GB" sz="2400" dirty="0"/>
              <a:t>back to front (</a:t>
            </a:r>
            <a:r>
              <a:rPr lang="en-GB" sz="2400" dirty="0" err="1"/>
              <a:t>dehctaw</a:t>
            </a:r>
            <a:r>
              <a:rPr lang="en-GB" sz="2400" dirty="0"/>
              <a:t>) ?</a:t>
            </a:r>
          </a:p>
        </p:txBody>
      </p:sp>
      <p:sp>
        <p:nvSpPr>
          <p:cNvPr id="13" name="AutoShape 8" descr="data:image/jpg;base64,%20/9j/4AAQSkZJRgABAQEAYABgAAD/2wBDAAUDBAQEAwUEBAQFBQUGBwwIBwcHBw8LCwkMEQ8SEhEPERETFhwXExQaFRERGCEYGh0dHx8fExciJCIeJBweHx7/2wBDAQUFBQcGBw4ICA4eFBEUHh4eHh4eHh4eHh4eHh4eHh4eHh4eHh4eHh4eHh4eHh4eHh4eHh4eHh4eHh4eHh4eHh7/wAARCAA7AC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18WeI9G8K6JNrGu30dnaRA/Mx+ZzjIVR1ZjjgDmvnP4r/HDUtbuJLTwVey2mkJCHW4gwtxeEqGO0n7ijIX1znJFe4/F/wNF8QfCQ0N777BIl1FcxT+V5mxkP93I6gkda+QvGfh248OeLtS0MystxptxJHFJKn+sgc7oyQMZBXbyMcqa+p4WwWFxWJtV96STaj0e2uu7Wum2hhXlKK0NLwz8SvG2jX4urfWtTjKMn7nUbkzw3BIztIYk+o4IOelfYPgPxHa+LfCOneIbRDGl3FuaMnJjcEq6E98MCM98V8H6gt5FZy3U0scjwoWRY02qpx945Jzjk4r6n/ZKXxEnw+uf7Ws2t9Ne7aTTDKmySSNgC7beyFslfXn2r0OLsDh6EYThDllfsldei0029NyaEmz2SiiivhjpCvPvjl4R8P654J1fVr7TY31Ow06aS0u0+SWNlQso3DquR905HtXoNcv8AFqaOD4ZeI5JHCL/Z0ykk46qR/WtaEpRqRcXZ36Cex8+/sp+FtH8W32raj4ksU1A6c0X2aOXPlBzJLksnRuFTg5HHSvqoAKAqgADoBXz3+xXGBofiSQHP+mIv5bz/AFr6Er0s9qzqY6fO27W39ERSVooKKKK8g0CuN+Nq7/hP4kXaD/oTcH6iuyri/jl/ySTxJ8wX/QzyTjuK1ofxY+qE9jzH9igEeGvEuen9orj/AL5J/rX0FXz/APsWyRnw54jj8xDKL6NmQEbgDGMEj3wfyNfQFdmb/wC+1PUmn8KCiiivOLCvgj41+NvFXi3xlqi6xa6j9htrqS2h00SkQQKrFQWX7pJKg7mx1+lfe9FRUg5q1zajVVOXNa5+b/hG78X+H7gXGhaXrWnahAwaWay3AKSTtWTsc/3W6jPGK+9PhBr2ueJvh1pGteI9LfTNUuIj9ogZSvKsV37TyA2NwHv3611lFKEOW+oVa3tLabBRRRWhif/Z">
            <a:extLst>
              <a:ext uri="{FF2B5EF4-FFF2-40B4-BE49-F238E27FC236}">
                <a16:creationId xmlns:a16="http://schemas.microsoft.com/office/drawing/2014/main" id="{E5EBA135-F3DE-47DC-82CC-22CF53A29A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91200" y="307534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2A94A4-51DA-4DA2-A413-594E4CED11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9365" y="5196571"/>
            <a:ext cx="1552575" cy="11811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F5A32FC-53D7-42BC-AE22-35BEEDF6C3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69365" y="2495555"/>
            <a:ext cx="1246332" cy="12223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6AACAB-2E33-4498-B18F-EF1007A7DA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69365" y="3774660"/>
            <a:ext cx="1058690" cy="1339905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E88C3C5-8E72-44A0-8616-DA59D54D40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14147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8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5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ACAA1D-1621-42BE-B0D0-11E3CD70B6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603" y="475078"/>
            <a:ext cx="3876675" cy="1181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5D7ABF-9914-4D11-9323-9C40695E722E}"/>
              </a:ext>
            </a:extLst>
          </p:cNvPr>
          <p:cNvSpPr txBox="1"/>
          <p:nvPr/>
        </p:nvSpPr>
        <p:spPr>
          <a:xfrm>
            <a:off x="304800" y="1908314"/>
            <a:ext cx="1141862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Red group </a:t>
            </a:r>
            <a:r>
              <a:rPr lang="en-GB" sz="2400" dirty="0"/>
              <a:t>– Please have a look at the separate RWI </a:t>
            </a:r>
            <a:r>
              <a:rPr lang="en-GB" sz="2400" dirty="0" smtClean="0"/>
              <a:t>PowerPoint </a:t>
            </a:r>
            <a:r>
              <a:rPr lang="en-GB" sz="2400" dirty="0"/>
              <a:t>for set 1. We have added some special friends work for you. </a:t>
            </a:r>
          </a:p>
          <a:p>
            <a:r>
              <a:rPr lang="en-GB" sz="2400" b="1" dirty="0">
                <a:solidFill>
                  <a:srgbClr val="00B050"/>
                </a:solidFill>
              </a:rPr>
              <a:t>Green group </a:t>
            </a:r>
            <a:r>
              <a:rPr lang="en-GB" sz="2400" dirty="0"/>
              <a:t>you need to look out for </a:t>
            </a:r>
            <a:r>
              <a:rPr lang="en-GB" sz="2400" b="1" dirty="0"/>
              <a:t>set 2</a:t>
            </a:r>
            <a:r>
              <a:rPr lang="en-GB" sz="2400" dirty="0"/>
              <a:t> videos on the link below:</a:t>
            </a:r>
          </a:p>
          <a:p>
            <a:r>
              <a:rPr lang="en-GB" sz="2400" u="sng" dirty="0">
                <a:hlinkClick r:id="rId5"/>
              </a:rPr>
              <a:t>https://www.youtube.com/channel/UCo7fbLgY2oA_cFCIg9GdxtQ</a:t>
            </a:r>
            <a:endParaRPr lang="en-GB" sz="2400" u="sng" dirty="0"/>
          </a:p>
          <a:p>
            <a:r>
              <a:rPr lang="en-GB" sz="2400" dirty="0"/>
              <a:t>We would like you to watch 4 videos: set 2 speed sounds, set 2 spelling, red words 1, and read and hold a sentence 1</a:t>
            </a:r>
          </a:p>
          <a:p>
            <a:r>
              <a:rPr lang="en-GB" sz="2400" b="1" dirty="0">
                <a:solidFill>
                  <a:srgbClr val="FF0066"/>
                </a:solidFill>
              </a:rPr>
              <a:t>Pink</a:t>
            </a:r>
            <a:r>
              <a:rPr lang="en-GB" sz="2400" dirty="0"/>
              <a:t>, </a:t>
            </a:r>
            <a:r>
              <a:rPr lang="en-GB" sz="2400" b="1" dirty="0">
                <a:solidFill>
                  <a:srgbClr val="FFC000"/>
                </a:solidFill>
              </a:rPr>
              <a:t>yellow</a:t>
            </a:r>
            <a:r>
              <a:rPr lang="en-GB" sz="2400" dirty="0"/>
              <a:t> and </a:t>
            </a:r>
            <a:r>
              <a:rPr lang="en-GB" sz="2400" b="1" dirty="0">
                <a:solidFill>
                  <a:srgbClr val="00B0F0"/>
                </a:solidFill>
              </a:rPr>
              <a:t>blue</a:t>
            </a:r>
            <a:r>
              <a:rPr lang="en-GB" sz="2400" dirty="0"/>
              <a:t> groups you need to look out for </a:t>
            </a:r>
            <a:r>
              <a:rPr lang="en-GB" sz="2400" b="1" dirty="0"/>
              <a:t>set 3</a:t>
            </a:r>
            <a:r>
              <a:rPr lang="en-GB" sz="2400" dirty="0"/>
              <a:t> videos on the link below. </a:t>
            </a:r>
          </a:p>
          <a:p>
            <a:r>
              <a:rPr lang="en-GB" sz="2400" u="sng" dirty="0">
                <a:hlinkClick r:id="rId5"/>
              </a:rPr>
              <a:t>https://www.youtube.com/channel/UCo7fbLgY2oA_cFCIg9GdxtQ</a:t>
            </a:r>
            <a:endParaRPr lang="en-GB" sz="2400" u="sng" dirty="0"/>
          </a:p>
          <a:p>
            <a:r>
              <a:rPr lang="en-GB" sz="2400" dirty="0"/>
              <a:t>We would like you to watch 4 videos: set 3 speed sounds, set 3 spelling, red words 2 and read and hold a sentence 2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84A9A59-24B4-4740-90C5-344051E14D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71861" y="4924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07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4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DAD4CFA140EB4A80C5A2F767E61656" ma:contentTypeVersion="9" ma:contentTypeDescription="Create a new document." ma:contentTypeScope="" ma:versionID="77fa52eb842390f60d7a949c0542ceb2">
  <xsd:schema xmlns:xsd="http://www.w3.org/2001/XMLSchema" xmlns:xs="http://www.w3.org/2001/XMLSchema" xmlns:p="http://schemas.microsoft.com/office/2006/metadata/properties" xmlns:ns2="5ad0ee9d-2391-47bc-bd54-552549e2ac31" targetNamespace="http://schemas.microsoft.com/office/2006/metadata/properties" ma:root="true" ma:fieldsID="3aed9d836dad8c4fa9aec7e59f2f9e32" ns2:_="">
    <xsd:import namespace="5ad0ee9d-2391-47bc-bd54-552549e2ac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d0ee9d-2391-47bc-bd54-552549e2ac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6400FB-7C2A-47CC-AB91-54FA845AAB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CB01BF-147F-4C6C-B27F-FF40C2C0897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ad0ee9d-2391-47bc-bd54-552549e2ac31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3B5B95C-053B-461F-84D3-10A9A5A119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d0ee9d-2391-47bc-bd54-552549e2ac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844</TotalTime>
  <Words>495</Words>
  <Application>Microsoft Office PowerPoint</Application>
  <PresentationFormat>Widescreen</PresentationFormat>
  <Paragraphs>41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Geraldine O'Marah</dc:creator>
  <cp:lastModifiedBy>Lesley Judge</cp:lastModifiedBy>
  <cp:revision>48</cp:revision>
  <dcterms:created xsi:type="dcterms:W3CDTF">2021-01-05T14:00:22Z</dcterms:created>
  <dcterms:modified xsi:type="dcterms:W3CDTF">2021-02-02T08:02:31Z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0x010100DDDAD4CFA140EB4A80C5A2F767E61656</vt:lpwstr>
  </property>
</Properties>
</file>