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2" r:id="rId3"/>
    <p:sldId id="274" r:id="rId4"/>
    <p:sldId id="256" r:id="rId5"/>
    <p:sldId id="267" r:id="rId6"/>
    <p:sldId id="269" r:id="rId7"/>
    <p:sldId id="260" r:id="rId8"/>
    <p:sldId id="264" r:id="rId9"/>
    <p:sldId id="265" r:id="rId10"/>
    <p:sldId id="270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02.02.21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Multiplying 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121" y="230909"/>
            <a:ext cx="3880861" cy="2971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53" y="4370531"/>
            <a:ext cx="4500216" cy="212925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489" y="2525020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5830" y="535936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1.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0533" y="1440838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.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1127" y="248916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 smtClean="0">
                <a:solidFill>
                  <a:srgbClr val="FF0000"/>
                </a:solidFill>
              </a:rPr>
              <a:t>.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301" y="991524"/>
            <a:ext cx="6501372" cy="50153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688" y="2168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60" y="1169242"/>
            <a:ext cx="11577205" cy="542552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6107" y="361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78" y="0"/>
            <a:ext cx="10515600" cy="942543"/>
          </a:xfrm>
        </p:spPr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34" y="942543"/>
            <a:ext cx="10055618" cy="54388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8871" y="227590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410" y="4470400"/>
            <a:ext cx="2966862" cy="2037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085" y="5036921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sz="3600" dirty="0" smtClean="0"/>
              <a:t>Complete the times tables wheels as quick as you can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6" y="2318327"/>
            <a:ext cx="11801575" cy="34405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3235" y="2196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436" y="821934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3" y="2391179"/>
            <a:ext cx="11919094" cy="345345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3961" y="578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9" y="0"/>
            <a:ext cx="6001616" cy="68025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671" y="496744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719" y="1908365"/>
            <a:ext cx="3114027" cy="2174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727" y="623454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9050"/>
            <a:ext cx="5638800" cy="68199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43" y="71841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6727" y="623454"/>
            <a:ext cx="904009" cy="1130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47563" y="2096655"/>
            <a:ext cx="1348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3 = 3/1</a:t>
            </a:r>
          </a:p>
          <a:p>
            <a:endParaRPr lang="en-GB" sz="2800" b="1" dirty="0"/>
          </a:p>
          <a:p>
            <a:r>
              <a:rPr lang="en-GB" sz="2800" b="1" dirty="0" smtClean="0"/>
              <a:t>5 = 5/1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4" y="113356"/>
            <a:ext cx="1717962" cy="11506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083" y="1642052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145" y="979486"/>
            <a:ext cx="9138227" cy="52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546" y="208749"/>
            <a:ext cx="10246446" cy="64365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579" y="709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758" y="199425"/>
            <a:ext cx="9039225" cy="64614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088" y="653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0" y="452583"/>
            <a:ext cx="11230254" cy="558901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43" y="820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29</Words>
  <Application>Microsoft Office PowerPoint</Application>
  <PresentationFormat>Widescreen</PresentationFormat>
  <Paragraphs>16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Mathematics</vt:lpstr>
      <vt:lpstr>Mental Arithmetic Starter   Complete the times tables wheels as quick as you can</vt:lpstr>
      <vt:lpstr>Mental Arithmetic Starter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79</cp:revision>
  <dcterms:created xsi:type="dcterms:W3CDTF">2021-01-15T16:34:08Z</dcterms:created>
  <dcterms:modified xsi:type="dcterms:W3CDTF">2021-02-01T10:23:31Z</dcterms:modified>
</cp:coreProperties>
</file>