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56" r:id="rId6"/>
    <p:sldId id="261" r:id="rId7"/>
    <p:sldId id="263" r:id="rId8"/>
    <p:sldId id="262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991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39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636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1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87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238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89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5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45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35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29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4AFB3-770E-4D7B-8956-C7734C93C4F0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92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BB26FF-B3E6-45ED-B9B3-86CCF21FE76F}"/>
              </a:ext>
            </a:extLst>
          </p:cNvPr>
          <p:cNvSpPr txBox="1"/>
          <p:nvPr/>
        </p:nvSpPr>
        <p:spPr>
          <a:xfrm>
            <a:off x="3064412" y="2145352"/>
            <a:ext cx="6063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Starlings Maths Home Learning  </a:t>
            </a:r>
          </a:p>
          <a:p>
            <a:pPr algn="ctr"/>
            <a:r>
              <a:rPr lang="en-GB" sz="4800"/>
              <a:t>Tuesday 2</a:t>
            </a:r>
            <a:r>
              <a:rPr lang="en-GB" sz="4800" baseline="30000"/>
              <a:t>nd</a:t>
            </a:r>
            <a:r>
              <a:rPr lang="en-GB" sz="4800"/>
              <a:t> February</a:t>
            </a:r>
            <a:endParaRPr lang="en-GB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3" y="227514"/>
            <a:ext cx="2117188" cy="1711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326" y="4863899"/>
            <a:ext cx="2114821" cy="177027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048D4C-07A4-49B8-9ACA-17456C838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2"/>
    </mc:Choice>
    <mc:Fallback xmlns="">
      <p:transition spd="slow" advTm="9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1153" y="2627241"/>
            <a:ext cx="875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LENGTH &amp; HEIGHT  LESSON TWO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217" y="199201"/>
            <a:ext cx="4669972" cy="2264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094" y="0"/>
            <a:ext cx="4165283" cy="2541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1153" y="3879669"/>
            <a:ext cx="9326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Good Morning Starlings! Today we are carrying on with our length and height topic.</a:t>
            </a:r>
          </a:p>
          <a:p>
            <a:endParaRPr lang="en-GB" dirty="0"/>
          </a:p>
          <a:p>
            <a:r>
              <a:rPr lang="en-GB" dirty="0"/>
              <a:t>We are going to measure objects using non-standard units which means use things around the house to measure objects. We don’t need a ruler today.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CE9D26C-3F31-475C-9CF8-74C45057E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1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4"/>
    </mc:Choice>
    <mc:Fallback xmlns="">
      <p:transition spd="slow" advTm="31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8729" y="215900"/>
            <a:ext cx="9927771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/>
              <a:t>Now I want to have some fun measuring objects in your house – use cubes, paperclips, your hands or feet – anything you have to measure. Don’t use a ruler just yet! Make sure your measuring objects go right from one end to the other.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4BA6A8-1502-4A25-A631-D852BB0AD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12" y="1745974"/>
            <a:ext cx="4064000" cy="304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E84BC7-43E7-4FDD-BD7A-3EF89C62F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8086" y="2248134"/>
            <a:ext cx="4064000" cy="3048000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CB497A35-6717-4CA9-AE11-12ADB7CF8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0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70"/>
    </mc:Choice>
    <mc:Fallback xmlns="">
      <p:transition spd="slow" advTm="106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489" y="1598203"/>
            <a:ext cx="7630574" cy="447207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69818" y="258949"/>
            <a:ext cx="2562632" cy="200963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/>
              <a:t>Which is longer? The car or fire truck?</a:t>
            </a:r>
            <a:endParaRPr lang="en-GB" dirty="0"/>
          </a:p>
        </p:txBody>
      </p:sp>
      <p:sp>
        <p:nvSpPr>
          <p:cNvPr id="5" name="Cloud Callout 4"/>
          <p:cNvSpPr/>
          <p:nvPr/>
        </p:nvSpPr>
        <p:spPr>
          <a:xfrm>
            <a:off x="8715101" y="258949"/>
            <a:ext cx="3008812" cy="264223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/>
              <a:t>How many cubes long are the fire truck and the car?</a:t>
            </a:r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D462B07-6924-4F64-9BE7-5332EEDE3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4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46"/>
    </mc:Choice>
    <mc:Fallback xmlns="">
      <p:transition spd="slow" advTm="156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51" y="202964"/>
            <a:ext cx="5187859" cy="63956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366" y="202964"/>
            <a:ext cx="5530080" cy="646809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CF6756-5685-4EBE-B6BA-3C77FB1E9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2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15"/>
    </mc:Choice>
    <mc:Fallback xmlns="">
      <p:transition spd="slow" advTm="121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Your Daily Challenge – Gurnard Pre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5" y="256474"/>
            <a:ext cx="2273117" cy="199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920" y="523194"/>
            <a:ext cx="7446509" cy="557991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F2FB58-62C1-499D-983E-CCDD4E1B2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83"/>
    </mc:Choice>
    <mc:Fallback xmlns="">
      <p:transition spd="slow" advTm="40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AD4CFA140EB4A80C5A2F767E61656" ma:contentTypeVersion="9" ma:contentTypeDescription="Create a new document." ma:contentTypeScope="" ma:versionID="77fa52eb842390f60d7a949c0542ceb2">
  <xsd:schema xmlns:xsd="http://www.w3.org/2001/XMLSchema" xmlns:xs="http://www.w3.org/2001/XMLSchema" xmlns:p="http://schemas.microsoft.com/office/2006/metadata/properties" xmlns:ns2="5ad0ee9d-2391-47bc-bd54-552549e2ac31" targetNamespace="http://schemas.microsoft.com/office/2006/metadata/properties" ma:root="true" ma:fieldsID="3aed9d836dad8c4fa9aec7e59f2f9e32" ns2:_="">
    <xsd:import namespace="5ad0ee9d-2391-47bc-bd54-552549e2ac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ee9d-2391-47bc-bd54-552549e2a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D1C16C-ADEE-4117-835E-FCD886D32188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5ad0ee9d-2391-47bc-bd54-552549e2ac31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24B1AAD-5A33-4FE2-9FDA-404CECA583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d0ee9d-2391-47bc-bd54-552549e2ac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3CC863-D9BB-4FB2-9B30-7E8812E96D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1722</TotalTime>
  <Words>127</Words>
  <Application>Microsoft Office PowerPoint</Application>
  <PresentationFormat>Widescreen</PresentationFormat>
  <Paragraphs>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Lesley Judge</cp:lastModifiedBy>
  <cp:revision>66</cp:revision>
  <dcterms:created xsi:type="dcterms:W3CDTF">2020-11-02T10:04:53Z</dcterms:created>
  <dcterms:modified xsi:type="dcterms:W3CDTF">2021-02-01T17:11:42Z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0x010100DDDAD4CFA140EB4A80C5A2F767E61656</vt:lpwstr>
  </property>
</Properties>
</file>