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2" r:id="rId6"/>
    <p:sldId id="263" r:id="rId7"/>
    <p:sldId id="270" r:id="rId8"/>
    <p:sldId id="265" r:id="rId9"/>
    <p:sldId id="267" r:id="rId10"/>
    <p:sldId id="271" r:id="rId11"/>
    <p:sldId id="275" r:id="rId12"/>
    <p:sldId id="268" r:id="rId13"/>
    <p:sldId id="27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5546"/>
            <a:ext cx="9144000" cy="2387600"/>
          </a:xfrm>
        </p:spPr>
        <p:txBody>
          <a:bodyPr/>
          <a:lstStyle/>
          <a:p>
            <a:r>
              <a:rPr lang="en-GB" b="1" dirty="0"/>
              <a:t>Mathematics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37451"/>
            <a:ext cx="9144000" cy="2291140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/>
              <a:t>02.02.21</a:t>
            </a:r>
            <a:endParaRPr lang="en-GB" b="1" dirty="0"/>
          </a:p>
          <a:p>
            <a:endParaRPr lang="en-GB" b="1" dirty="0"/>
          </a:p>
          <a:p>
            <a:r>
              <a:rPr lang="en-GB" b="1" dirty="0"/>
              <a:t>Week 5 – Lesson 2</a:t>
            </a:r>
          </a:p>
          <a:p>
            <a:r>
              <a:rPr lang="en-GB" b="1" dirty="0"/>
              <a:t>Comparing Area</a:t>
            </a:r>
          </a:p>
          <a:p>
            <a:endParaRPr lang="en-GB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9" y="362326"/>
            <a:ext cx="1968107" cy="1994041"/>
          </a:xfrm>
          <a:prstGeom prst="rect">
            <a:avLst/>
          </a:prstGeom>
        </p:spPr>
      </p:pic>
      <p:pic>
        <p:nvPicPr>
          <p:cNvPr id="1026" name="Picture 2" descr="Power Maths - created in partnership with White Rose Maths and recommended  by the DfE!*">
            <a:extLst>
              <a:ext uri="{FF2B5EF4-FFF2-40B4-BE49-F238E27FC236}">
                <a16:creationId xmlns:a16="http://schemas.microsoft.com/office/drawing/2014/main" id="{2ECBC306-4EF3-4D74-9A0F-E6245B71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663" y="4133298"/>
            <a:ext cx="4263571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6856261-6B50-4D27-9BB1-936DCC086D51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29DDC-2C3C-4802-935D-4E095A4F8A9B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23DF72-0DEE-48DD-B32D-2A8C4BE6E8E3}"/>
              </a:ext>
            </a:extLst>
          </p:cNvPr>
          <p:cNvSpPr txBox="1"/>
          <p:nvPr/>
        </p:nvSpPr>
        <p:spPr>
          <a:xfrm>
            <a:off x="1976570" y="960572"/>
            <a:ext cx="4833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to hear the answer.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9B6082-C40C-47F9-AF4D-54E7E39F9ED4}"/>
              </a:ext>
            </a:extLst>
          </p:cNvPr>
          <p:cNvSpPr txBox="1"/>
          <p:nvPr/>
        </p:nvSpPr>
        <p:spPr>
          <a:xfrm>
            <a:off x="823772" y="234038"/>
            <a:ext cx="6701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0000"/>
                </a:solidFill>
              </a:rPr>
              <a:t>Challenge Time Answer: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F4DB96-4E06-4CF0-8D89-1D714375D70F}"/>
              </a:ext>
            </a:extLst>
          </p:cNvPr>
          <p:cNvSpPr/>
          <p:nvPr/>
        </p:nvSpPr>
        <p:spPr>
          <a:xfrm>
            <a:off x="940571" y="2938337"/>
            <a:ext cx="106293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dirty="0"/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If area of square is 100 cm2 then length of side = 10 cm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so width of original strip = 10 cm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82 cm – 20 cm = 62 cm (this gives us the total of the two lengths)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62 cm ÷ 2 = 31 cm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Length of original strip = 31 cm and the width of the original strip of paper is 10cm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Length of paper left over = 31 cm – 10 cm = 21 cm </a:t>
            </a:r>
          </a:p>
          <a:p>
            <a:endParaRPr lang="en-GB" sz="2000" b="1" dirty="0"/>
          </a:p>
          <a:p>
            <a:r>
              <a:rPr lang="en-GB" sz="2000" b="1" dirty="0"/>
              <a:t>Area of rectangle left over is 21 cm × 10 cm = 210 cm²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1AF59F-773B-426E-8184-E8C3E1BF5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0107" y="1818184"/>
            <a:ext cx="6700085" cy="1341236"/>
          </a:xfrm>
          <a:prstGeom prst="rect">
            <a:avLst/>
          </a:prstGeom>
        </p:spPr>
      </p:pic>
      <p:pic>
        <p:nvPicPr>
          <p:cNvPr id="5" name="Maths 2 slide 10">
            <a:hlinkClick r:id="" action="ppaction://media"/>
            <a:extLst>
              <a:ext uri="{FF2B5EF4-FFF2-40B4-BE49-F238E27FC236}">
                <a16:creationId xmlns:a16="http://schemas.microsoft.com/office/drawing/2014/main" id="{ACC4D33C-C43D-4812-B484-0526FB33F9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76355" y="5755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1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E790CB-F8B5-4943-821A-B883892E1215}"/>
              </a:ext>
            </a:extLst>
          </p:cNvPr>
          <p:cNvSpPr txBox="1"/>
          <p:nvPr/>
        </p:nvSpPr>
        <p:spPr>
          <a:xfrm>
            <a:off x="6999095" y="5615993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 will go through the possible methods and answers on the next slide.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F20A57-448F-42E0-8DFB-39B959D6EE3D}"/>
              </a:ext>
            </a:extLst>
          </p:cNvPr>
          <p:cNvSpPr txBox="1"/>
          <p:nvPr/>
        </p:nvSpPr>
        <p:spPr>
          <a:xfrm>
            <a:off x="6996465" y="2707219"/>
            <a:ext cx="472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Look at the picture clue. What can you see?</a:t>
            </a:r>
          </a:p>
          <a:p>
            <a:r>
              <a:rPr lang="en-GB" dirty="0"/>
              <a:t>Have a look at the questions. </a:t>
            </a:r>
          </a:p>
          <a:p>
            <a:endParaRPr lang="en-GB" dirty="0"/>
          </a:p>
          <a:p>
            <a:r>
              <a:rPr lang="en-GB" dirty="0"/>
              <a:t>Click on the sound button below to hear the questions read to you. We will also talk through the questions together like we do in school. 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BF17F08-5743-4712-98CE-A783664C44E9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6E8E78-D37A-48DC-88B4-10F3138F48E9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FD1F8A-6502-48C9-8756-BAC0227E8A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70" t="12931" r="50000" b="17520"/>
          <a:stretch/>
        </p:blipFill>
        <p:spPr>
          <a:xfrm>
            <a:off x="728063" y="291302"/>
            <a:ext cx="5778516" cy="6275396"/>
          </a:xfrm>
          <a:prstGeom prst="rect">
            <a:avLst/>
          </a:prstGeom>
        </p:spPr>
      </p:pic>
      <p:pic>
        <p:nvPicPr>
          <p:cNvPr id="2" name="Maths 2 slide 2">
            <a:hlinkClick r:id="" action="ppaction://media"/>
            <a:extLst>
              <a:ext uri="{FF2B5EF4-FFF2-40B4-BE49-F238E27FC236}">
                <a16:creationId xmlns:a16="http://schemas.microsoft.com/office/drawing/2014/main" id="{63C0F4BD-D48D-4500-B346-7639C9270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9065" y="46910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0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8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E9EAEB0-888B-49B2-97D2-39238F42BEB0}"/>
              </a:ext>
            </a:extLst>
          </p:cNvPr>
          <p:cNvSpPr txBox="1"/>
          <p:nvPr/>
        </p:nvSpPr>
        <p:spPr>
          <a:xfrm>
            <a:off x="6739537" y="2904071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answers and possible methods for question A.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E36DCB2-3F6C-461E-B006-D0E53F12EF93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1AB54B-61E7-416E-AE4B-3DF44B6E7982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8F1501-7722-4485-871A-7C3D90C49671}"/>
              </a:ext>
            </a:extLst>
          </p:cNvPr>
          <p:cNvSpPr txBox="1"/>
          <p:nvPr/>
        </p:nvSpPr>
        <p:spPr>
          <a:xfrm>
            <a:off x="6739537" y="4686752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answers and possible methods for question B.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DAAF9F-9EFA-4705-A4A3-D134BD289E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978" t="12931" r="16413" b="13645"/>
          <a:stretch/>
        </p:blipFill>
        <p:spPr>
          <a:xfrm>
            <a:off x="819333" y="231421"/>
            <a:ext cx="5276667" cy="6332003"/>
          </a:xfrm>
          <a:prstGeom prst="rect">
            <a:avLst/>
          </a:prstGeom>
        </p:spPr>
      </p:pic>
      <p:pic>
        <p:nvPicPr>
          <p:cNvPr id="2" name="Maths 2 slide 3A">
            <a:hlinkClick r:id="" action="ppaction://media"/>
            <a:extLst>
              <a:ext uri="{FF2B5EF4-FFF2-40B4-BE49-F238E27FC236}">
                <a16:creationId xmlns:a16="http://schemas.microsoft.com/office/drawing/2014/main" id="{CD60510E-A1AA-4D47-88AF-E47BA9C47A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27165" y="3712896"/>
            <a:ext cx="609600" cy="609600"/>
          </a:xfrm>
          <a:prstGeom prst="rect">
            <a:avLst/>
          </a:prstGeom>
        </p:spPr>
      </p:pic>
      <p:pic>
        <p:nvPicPr>
          <p:cNvPr id="5" name="Maths 2 slide 3B">
            <a:hlinkClick r:id="" action="ppaction://media"/>
            <a:extLst>
              <a:ext uri="{FF2B5EF4-FFF2-40B4-BE49-F238E27FC236}">
                <a16:creationId xmlns:a16="http://schemas.microsoft.com/office/drawing/2014/main" id="{831D90AE-EBD0-4BF0-B7D4-F45C9894E6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27165" y="56973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0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2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22321359-6324-4ACA-9198-3E28E7130594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C6AC6D-2EC9-40DC-B093-0798DA9D1A41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3D697-B12B-43EC-BC42-F97D9259ACCB}"/>
              </a:ext>
            </a:extLst>
          </p:cNvPr>
          <p:cNvSpPr txBox="1"/>
          <p:nvPr/>
        </p:nvSpPr>
        <p:spPr>
          <a:xfrm>
            <a:off x="8113583" y="4730656"/>
            <a:ext cx="3500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answers.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2C7EE1-0D21-4879-B029-35A75D055A8B}"/>
              </a:ext>
            </a:extLst>
          </p:cNvPr>
          <p:cNvSpPr txBox="1"/>
          <p:nvPr/>
        </p:nvSpPr>
        <p:spPr>
          <a:xfrm>
            <a:off x="8113583" y="2505670"/>
            <a:ext cx="3782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question read to you. We will work together to reach the answer.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41DC901-E419-45D0-8195-73C2A708DEFB}"/>
              </a:ext>
            </a:extLst>
          </p:cNvPr>
          <p:cNvGrpSpPr/>
          <p:nvPr/>
        </p:nvGrpSpPr>
        <p:grpSpPr>
          <a:xfrm>
            <a:off x="604821" y="1007696"/>
            <a:ext cx="7060548" cy="4842608"/>
            <a:chOff x="1977189" y="1046921"/>
            <a:chExt cx="3707993" cy="247916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2194BA5-CC60-43AC-AC7F-1B6827E01F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5870" t="13339" r="53370" b="79915"/>
            <a:stretch/>
          </p:blipFill>
          <p:spPr>
            <a:xfrm>
              <a:off x="1977190" y="1046921"/>
              <a:ext cx="3707992" cy="43833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D014469-DF18-4B7C-8836-3EF274EA80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206" t="57903" r="50381" b="10688"/>
            <a:stretch/>
          </p:blipFill>
          <p:spPr>
            <a:xfrm>
              <a:off x="1977189" y="1485252"/>
              <a:ext cx="3707992" cy="2040835"/>
            </a:xfrm>
            <a:prstGeom prst="rect">
              <a:avLst/>
            </a:prstGeom>
          </p:spPr>
        </p:pic>
      </p:grpSp>
      <p:pic>
        <p:nvPicPr>
          <p:cNvPr id="2" name="Maths 2 slide 4A">
            <a:hlinkClick r:id="" action="ppaction://media"/>
            <a:extLst>
              <a:ext uri="{FF2B5EF4-FFF2-40B4-BE49-F238E27FC236}">
                <a16:creationId xmlns:a16="http://schemas.microsoft.com/office/drawing/2014/main" id="{7C3E4E03-3740-44AC-88BE-9362C1CD88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58818" y="3775028"/>
            <a:ext cx="609600" cy="609600"/>
          </a:xfrm>
          <a:prstGeom prst="rect">
            <a:avLst/>
          </a:prstGeom>
        </p:spPr>
      </p:pic>
      <p:pic>
        <p:nvPicPr>
          <p:cNvPr id="6" name="Maths 2 slide 4B">
            <a:hlinkClick r:id="" action="ppaction://media"/>
            <a:extLst>
              <a:ext uri="{FF2B5EF4-FFF2-40B4-BE49-F238E27FC236}">
                <a16:creationId xmlns:a16="http://schemas.microsoft.com/office/drawing/2014/main" id="{7EBA6074-0AB5-4AFC-906A-BFB7A10786F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66514" y="58072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6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8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625848" y="121693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9937904" y="670614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CE34D1-262F-4439-BF0C-B12E4340A4B9}"/>
              </a:ext>
            </a:extLst>
          </p:cNvPr>
          <p:cNvSpPr txBox="1"/>
          <p:nvPr/>
        </p:nvSpPr>
        <p:spPr>
          <a:xfrm>
            <a:off x="6318191" y="2086918"/>
            <a:ext cx="5631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 go at these questions independently. Click on the button below if you would like the questions read to you.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908DEF-E954-4705-A417-552C8971C8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381" t="23930" r="7385" b="22175"/>
          <a:stretch/>
        </p:blipFill>
        <p:spPr>
          <a:xfrm>
            <a:off x="242268" y="223734"/>
            <a:ext cx="5631542" cy="641053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92E3C8B-3B9C-4B80-A5D1-A99FD8BA12FF}"/>
              </a:ext>
            </a:extLst>
          </p:cNvPr>
          <p:cNvGrpSpPr/>
          <p:nvPr/>
        </p:nvGrpSpPr>
        <p:grpSpPr>
          <a:xfrm>
            <a:off x="6096000" y="5034136"/>
            <a:ext cx="5940354" cy="1592443"/>
            <a:chOff x="4717914" y="780342"/>
            <a:chExt cx="3200555" cy="80526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C42AB00-1445-4347-B37A-8951B4B43D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9582" t="76977" r="4166" b="11300"/>
            <a:stretch/>
          </p:blipFill>
          <p:spPr>
            <a:xfrm>
              <a:off x="4717914" y="780342"/>
              <a:ext cx="3200555" cy="76177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56826B1-0010-4400-8A80-79F3D958E4A5}"/>
                </a:ext>
              </a:extLst>
            </p:cNvPr>
            <p:cNvSpPr/>
            <p:nvPr/>
          </p:nvSpPr>
          <p:spPr>
            <a:xfrm>
              <a:off x="4717915" y="1450951"/>
              <a:ext cx="3200554" cy="134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57B32F6-9F25-43DE-9C69-B1922BBA76F4}"/>
              </a:ext>
            </a:extLst>
          </p:cNvPr>
          <p:cNvSpPr txBox="1"/>
          <p:nvPr/>
        </p:nvSpPr>
        <p:spPr>
          <a:xfrm>
            <a:off x="6318191" y="3905188"/>
            <a:ext cx="5378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 will go through the answers for questions 1, 2 and 3 after completing all of the questions. </a:t>
            </a:r>
          </a:p>
        </p:txBody>
      </p:sp>
      <p:pic>
        <p:nvPicPr>
          <p:cNvPr id="5" name="Maths 2 slide 5">
            <a:hlinkClick r:id="" action="ppaction://media"/>
            <a:extLst>
              <a:ext uri="{FF2B5EF4-FFF2-40B4-BE49-F238E27FC236}">
                <a16:creationId xmlns:a16="http://schemas.microsoft.com/office/drawing/2014/main" id="{718EAF28-92E2-43A6-B0D3-7C2C887C55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2727" y="29409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6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C431EC-514F-44FF-A319-8C5D22DC1457}"/>
              </a:ext>
            </a:extLst>
          </p:cNvPr>
          <p:cNvSpPr txBox="1"/>
          <p:nvPr/>
        </p:nvSpPr>
        <p:spPr>
          <a:xfrm>
            <a:off x="622109" y="290901"/>
            <a:ext cx="578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 go at these questions independently. Click on the button below if you would like the questions read to you.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1DC796-9185-4298-A511-173F12A62C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771" t="22831" r="5102" b="46678"/>
          <a:stretch/>
        </p:blipFill>
        <p:spPr>
          <a:xfrm>
            <a:off x="510049" y="1161440"/>
            <a:ext cx="8065508" cy="46598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47B7BF-9BEA-4E2C-A321-DB3E8B738837}"/>
              </a:ext>
            </a:extLst>
          </p:cNvPr>
          <p:cNvSpPr txBox="1"/>
          <p:nvPr/>
        </p:nvSpPr>
        <p:spPr>
          <a:xfrm>
            <a:off x="622109" y="6197767"/>
            <a:ext cx="9810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 will go through the answers for questions 1, 2 and 3 after completing all of the questions. </a:t>
            </a:r>
          </a:p>
        </p:txBody>
      </p:sp>
      <p:pic>
        <p:nvPicPr>
          <p:cNvPr id="5" name="Maths 2 slide 6">
            <a:hlinkClick r:id="" action="ppaction://media"/>
            <a:extLst>
              <a:ext uri="{FF2B5EF4-FFF2-40B4-BE49-F238E27FC236}">
                <a16:creationId xmlns:a16="http://schemas.microsoft.com/office/drawing/2014/main" id="{81C85675-D470-49D5-BEE9-13EC814F54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39020" y="3092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0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E80B807-9D4D-42A1-A0A0-55052B0F57B3}"/>
              </a:ext>
            </a:extLst>
          </p:cNvPr>
          <p:cNvGrpSpPr/>
          <p:nvPr/>
        </p:nvGrpSpPr>
        <p:grpSpPr>
          <a:xfrm>
            <a:off x="622109" y="1165553"/>
            <a:ext cx="8064691" cy="4717394"/>
            <a:chOff x="5153890" y="2795154"/>
            <a:chExt cx="3639463" cy="21673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46EF734-B3B9-4D1F-8366-F27CBF6A68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6648" t="52559" r="5103" b="14084"/>
            <a:stretch/>
          </p:blipFill>
          <p:spPr>
            <a:xfrm>
              <a:off x="5153890" y="2795154"/>
              <a:ext cx="3444201" cy="216737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45A6914-5973-4FBF-88ED-26BE73592809}"/>
                </a:ext>
              </a:extLst>
            </p:cNvPr>
            <p:cNvSpPr/>
            <p:nvPr/>
          </p:nvSpPr>
          <p:spPr>
            <a:xfrm>
              <a:off x="8498078" y="2795154"/>
              <a:ext cx="295275" cy="21673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C3B4C97-0444-44F4-A137-ED3A5EE3726F}"/>
              </a:ext>
            </a:extLst>
          </p:cNvPr>
          <p:cNvSpPr txBox="1"/>
          <p:nvPr/>
        </p:nvSpPr>
        <p:spPr>
          <a:xfrm>
            <a:off x="660594" y="231421"/>
            <a:ext cx="578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 go at these questions independently. Click on the button below if you would like the questions read to you.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DE7D33-D889-4B1D-A666-EECCB75FBE3D}"/>
              </a:ext>
            </a:extLst>
          </p:cNvPr>
          <p:cNvSpPr txBox="1"/>
          <p:nvPr/>
        </p:nvSpPr>
        <p:spPr>
          <a:xfrm>
            <a:off x="660594" y="6227670"/>
            <a:ext cx="10115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 will go through the answers for questions 1, 2 and 3 after completing all of the questions. </a:t>
            </a:r>
          </a:p>
        </p:txBody>
      </p:sp>
      <p:pic>
        <p:nvPicPr>
          <p:cNvPr id="4" name="Maths 2 slide 7">
            <a:hlinkClick r:id="" action="ppaction://media"/>
            <a:extLst>
              <a:ext uri="{FF2B5EF4-FFF2-40B4-BE49-F238E27FC236}">
                <a16:creationId xmlns:a16="http://schemas.microsoft.com/office/drawing/2014/main" id="{A6786E9C-F5C0-4C26-9EDA-1AA935BBFD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66262" y="2681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65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3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630420" y="136171"/>
            <a:ext cx="2365828" cy="1406879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10051597" y="580324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D1D3A5-16E7-45B0-A383-920542E162AB}"/>
              </a:ext>
            </a:extLst>
          </p:cNvPr>
          <p:cNvSpPr txBox="1"/>
          <p:nvPr/>
        </p:nvSpPr>
        <p:spPr>
          <a:xfrm>
            <a:off x="720538" y="1721187"/>
            <a:ext cx="356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to hear the answers being read to you.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D795A2-01C8-44A6-BCBC-466EB44F6EF0}"/>
              </a:ext>
            </a:extLst>
          </p:cNvPr>
          <p:cNvSpPr txBox="1"/>
          <p:nvPr/>
        </p:nvSpPr>
        <p:spPr>
          <a:xfrm>
            <a:off x="762369" y="718787"/>
            <a:ext cx="4225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Questions 1 – 3 Answers: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B17EE4-90C2-4D18-9507-73DC7CC036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06" t="51386" r="51719" b="2778"/>
          <a:stretch/>
        </p:blipFill>
        <p:spPr>
          <a:xfrm>
            <a:off x="6504743" y="2044353"/>
            <a:ext cx="5364769" cy="44613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18BB14-1708-4F03-A099-49D1A038FA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06" t="21562" r="51719" b="47149"/>
          <a:stretch/>
        </p:blipFill>
        <p:spPr>
          <a:xfrm>
            <a:off x="322488" y="3159919"/>
            <a:ext cx="5893696" cy="3345759"/>
          </a:xfrm>
          <a:prstGeom prst="rect">
            <a:avLst/>
          </a:prstGeom>
        </p:spPr>
      </p:pic>
      <p:pic>
        <p:nvPicPr>
          <p:cNvPr id="5" name="Maths 2 slide 8">
            <a:hlinkClick r:id="" action="ppaction://media"/>
            <a:extLst>
              <a:ext uri="{FF2B5EF4-FFF2-40B4-BE49-F238E27FC236}">
                <a16:creationId xmlns:a16="http://schemas.microsoft.com/office/drawing/2014/main" id="{5D4813A2-9F08-44C3-B14C-ABD523C5B9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83123" y="17579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6856261-6B50-4D27-9BB1-936DCC086D51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29DDC-2C3C-4802-935D-4E095A4F8A9B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23DF72-0DEE-48DD-B32D-2A8C4BE6E8E3}"/>
              </a:ext>
            </a:extLst>
          </p:cNvPr>
          <p:cNvSpPr txBox="1"/>
          <p:nvPr/>
        </p:nvSpPr>
        <p:spPr>
          <a:xfrm>
            <a:off x="8301904" y="4706710"/>
            <a:ext cx="3580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next slide to hear the answer.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AB3EA6-CC56-4C07-B4FB-35AA05740394}"/>
              </a:ext>
            </a:extLst>
          </p:cNvPr>
          <p:cNvSpPr txBox="1"/>
          <p:nvPr/>
        </p:nvSpPr>
        <p:spPr>
          <a:xfrm>
            <a:off x="8264648" y="2782669"/>
            <a:ext cx="361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button below if you would like the question read to you.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9B6082-C40C-47F9-AF4D-54E7E39F9ED4}"/>
              </a:ext>
            </a:extLst>
          </p:cNvPr>
          <p:cNvSpPr txBox="1"/>
          <p:nvPr/>
        </p:nvSpPr>
        <p:spPr>
          <a:xfrm>
            <a:off x="823772" y="234038"/>
            <a:ext cx="670135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0000"/>
                </a:solidFill>
              </a:rPr>
              <a:t>Challenge Time!</a:t>
            </a:r>
          </a:p>
          <a:p>
            <a:pPr algn="ctr"/>
            <a:endParaRPr lang="en-GB" sz="900" dirty="0"/>
          </a:p>
          <a:p>
            <a:pPr algn="ctr"/>
            <a:r>
              <a:rPr lang="en-GB" sz="2000" dirty="0"/>
              <a:t>Only try this question if you are feeling confident </a:t>
            </a:r>
            <a:r>
              <a:rPr lang="en-GB" sz="2000" dirty="0">
                <a:sym typeface="Wingdings" panose="05000000000000000000" pitchFamily="2" charset="2"/>
              </a:rPr>
              <a:t></a:t>
            </a:r>
            <a:endParaRPr lang="en-GB" sz="20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DC3C00B-98ED-4BA6-97A7-F00E4D47C076}"/>
              </a:ext>
            </a:extLst>
          </p:cNvPr>
          <p:cNvGrpSpPr/>
          <p:nvPr/>
        </p:nvGrpSpPr>
        <p:grpSpPr>
          <a:xfrm>
            <a:off x="401929" y="1620254"/>
            <a:ext cx="7545041" cy="4813732"/>
            <a:chOff x="3810000" y="2001757"/>
            <a:chExt cx="6515100" cy="443141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953B7D2-C3E7-446D-973E-B5224F8862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1250" t="28035" r="15313" b="3765"/>
            <a:stretch/>
          </p:blipFill>
          <p:spPr>
            <a:xfrm>
              <a:off x="3810000" y="2001757"/>
              <a:ext cx="6515100" cy="4431412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6748A02-2C69-4F7F-B394-D436947750A0}"/>
                </a:ext>
              </a:extLst>
            </p:cNvPr>
            <p:cNvSpPr/>
            <p:nvPr/>
          </p:nvSpPr>
          <p:spPr>
            <a:xfrm>
              <a:off x="4086478" y="2345635"/>
              <a:ext cx="386312" cy="4774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Maths 2 slide 9">
            <a:hlinkClick r:id="" action="ppaction://media"/>
            <a:extLst>
              <a:ext uri="{FF2B5EF4-FFF2-40B4-BE49-F238E27FC236}">
                <a16:creationId xmlns:a16="http://schemas.microsoft.com/office/drawing/2014/main" id="{0943F042-C467-480F-8D43-5CD73DD534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68498" y="37630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3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0EECED04BC75409DC03DECC28706AE" ma:contentTypeVersion="12" ma:contentTypeDescription="Create a new document." ma:contentTypeScope="" ma:versionID="635a5766bea9f194e4871a18584a0951">
  <xsd:schema xmlns:xsd="http://www.w3.org/2001/XMLSchema" xmlns:xs="http://www.w3.org/2001/XMLSchema" xmlns:p="http://schemas.microsoft.com/office/2006/metadata/properties" xmlns:ns2="6e6ca74e-b4f7-4601-85ac-67e42a279e9b" xmlns:ns3="a460e403-a353-4628-9222-e96d0f2ecf11" targetNamespace="http://schemas.microsoft.com/office/2006/metadata/properties" ma:root="true" ma:fieldsID="e3df8108d93b955aa1e765aa6b29a95f" ns2:_="" ns3:_="">
    <xsd:import namespace="6e6ca74e-b4f7-4601-85ac-67e42a279e9b"/>
    <xsd:import namespace="a460e403-a353-4628-9222-e96d0f2ecf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ca74e-b4f7-4601-85ac-67e42a279e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0e403-a353-4628-9222-e96d0f2ecf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5795A44-E53A-4F45-88A2-DA0FFB035E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6ca74e-b4f7-4601-85ac-67e42a279e9b"/>
    <ds:schemaRef ds:uri="a460e403-a353-4628-9222-e96d0f2ecf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B2B30C8-F525-444F-B354-F03C7F0A2CA0}">
  <ds:schemaRefs>
    <ds:schemaRef ds:uri="http://schemas.microsoft.com/office/2006/metadata/properties"/>
    <ds:schemaRef ds:uri="http://purl.org/dc/elements/1.1/"/>
    <ds:schemaRef ds:uri="6e6ca74e-b4f7-4601-85ac-67e42a279e9b"/>
    <ds:schemaRef ds:uri="http://purl.org/dc/dcmitype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a460e403-a353-4628-9222-e96d0f2ecf11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3A92139E-2F65-4B50-9786-919ECB39F03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1099</TotalTime>
  <Words>464</Words>
  <Application>Microsoft Office PowerPoint</Application>
  <PresentationFormat>Widescreen</PresentationFormat>
  <Paragraphs>48</Paragraphs>
  <Slides>10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Office Theme</vt:lpstr>
      <vt:lpstr>Mathematics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Rachel Beattie</cp:lastModifiedBy>
  <cp:revision>100</cp:revision>
  <dcterms:created xsi:type="dcterms:W3CDTF">2020-07-13T10:58:18Z</dcterms:created>
  <dcterms:modified xsi:type="dcterms:W3CDTF">2021-01-28T16:25:42Z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0x010100430EECED04BC75409DC03DECC28706AE</vt:lpwstr>
  </property>
</Properties>
</file>