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66" r:id="rId4"/>
    <p:sldId id="269" r:id="rId5"/>
    <p:sldId id="264" r:id="rId6"/>
    <p:sldId id="268" r:id="rId7"/>
    <p:sldId id="267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Monday 1</a:t>
            </a:r>
            <a:r>
              <a:rPr lang="en-GB" b="1" baseline="30000" dirty="0" smtClean="0"/>
              <a:t>st</a:t>
            </a:r>
            <a:r>
              <a:rPr lang="en-GB" b="1" dirty="0" smtClean="0"/>
              <a:t> February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2979" y="3846000"/>
            <a:ext cx="1100092" cy="11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31653" y="2054329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96" y="3175816"/>
            <a:ext cx="1359172" cy="1359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714" y="186922"/>
            <a:ext cx="38491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Main outcomes of the session: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To produce a piece of writing about a day trip of holiday that you have been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Practise using punctuation ( ).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0247" y="113041"/>
            <a:ext cx="1149241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b="1" dirty="0"/>
          </a:p>
          <a:p>
            <a:r>
              <a:rPr lang="en-GB" sz="5000" b="1" dirty="0" smtClean="0"/>
              <a:t>What can you remember about brackets and dashes from last week?</a:t>
            </a:r>
          </a:p>
          <a:p>
            <a:endParaRPr lang="en-GB" sz="5000" b="1" dirty="0"/>
          </a:p>
          <a:p>
            <a:r>
              <a:rPr lang="en-GB" sz="5000" b="1" dirty="0" smtClean="0"/>
              <a:t>(    )      -</a:t>
            </a:r>
            <a:endParaRPr lang="en-GB" sz="5000" b="1" dirty="0"/>
          </a:p>
          <a:p>
            <a:endParaRPr lang="en-GB" sz="5000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4920" y="4212136"/>
            <a:ext cx="1846852" cy="18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8030" y="86916"/>
            <a:ext cx="1149241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b="1" dirty="0"/>
          </a:p>
          <a:p>
            <a:r>
              <a:rPr lang="en-GB" sz="4000" b="1" dirty="0" smtClean="0"/>
              <a:t>Remember…</a:t>
            </a:r>
          </a:p>
          <a:p>
            <a:r>
              <a:rPr lang="en-GB" sz="2400" dirty="0" smtClean="0"/>
              <a:t>Brackets </a:t>
            </a:r>
            <a:r>
              <a:rPr lang="en-GB" sz="2400" dirty="0"/>
              <a:t>are used to add extra information in a sentence – an informal comment, extra detail or a list of items </a:t>
            </a:r>
            <a:endParaRPr lang="en-GB" sz="2400" dirty="0" smtClean="0"/>
          </a:p>
          <a:p>
            <a:r>
              <a:rPr lang="en-GB" sz="2400" dirty="0" smtClean="0"/>
              <a:t>e.g</a:t>
            </a:r>
            <a:r>
              <a:rPr lang="en-GB" sz="2400" dirty="0"/>
              <a:t>. </a:t>
            </a:r>
            <a:r>
              <a:rPr lang="en-GB" sz="2400" i="1" dirty="0"/>
              <a:t>I loved France (especially the food!) and I’ll definitely visit again. </a:t>
            </a:r>
            <a:endParaRPr lang="en-GB" sz="2400" i="1" dirty="0" smtClean="0"/>
          </a:p>
          <a:p>
            <a:endParaRPr lang="en-GB" sz="2400" dirty="0"/>
          </a:p>
          <a:p>
            <a:r>
              <a:rPr lang="en-GB" sz="2400" dirty="0"/>
              <a:t>Dashes are used in a similar way but are useful for adding additional comments at the end of the sentence e.g. </a:t>
            </a:r>
            <a:r>
              <a:rPr lang="en-GB" sz="2400" i="1" dirty="0"/>
              <a:t>I visited the beach in Wales – it was stunning! </a:t>
            </a:r>
            <a:r>
              <a:rPr lang="en-GB" dirty="0"/>
              <a:t>	</a:t>
            </a:r>
          </a:p>
          <a:p>
            <a:endParaRPr lang="en-GB" sz="3000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0747" y="4630148"/>
            <a:ext cx="1446259" cy="14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0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57" y="114301"/>
            <a:ext cx="4739079" cy="6582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997" y="114301"/>
            <a:ext cx="6097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Main Outcome</a:t>
            </a:r>
          </a:p>
          <a:p>
            <a:r>
              <a:rPr lang="en-GB" b="1" dirty="0"/>
              <a:t>W</a:t>
            </a:r>
            <a:r>
              <a:rPr lang="en-GB" b="1" dirty="0" smtClean="0"/>
              <a:t>rite </a:t>
            </a:r>
            <a:r>
              <a:rPr lang="en-GB" b="1" dirty="0"/>
              <a:t>a travel journal entry about a place you have visited. </a:t>
            </a:r>
            <a:endParaRPr lang="en-GB" b="1" dirty="0" smtClean="0"/>
          </a:p>
          <a:p>
            <a:endParaRPr lang="en-GB" dirty="0" smtClean="0"/>
          </a:p>
          <a:p>
            <a:r>
              <a:rPr lang="en-GB" b="1" dirty="0" smtClean="0"/>
              <a:t>Activity 1</a:t>
            </a:r>
          </a:p>
          <a:p>
            <a:r>
              <a:rPr lang="en-GB" dirty="0" smtClean="0"/>
              <a:t>Plan your travel journal. Only spend around 10-15 minutes completing this. Use my model on the next few slides to help.</a:t>
            </a:r>
          </a:p>
          <a:p>
            <a:endParaRPr lang="en-GB" dirty="0"/>
          </a:p>
          <a:p>
            <a:r>
              <a:rPr lang="en-GB" dirty="0"/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25" y="1951809"/>
            <a:ext cx="5038878" cy="474508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182" y="4656274"/>
            <a:ext cx="1317806" cy="13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57" y="114301"/>
            <a:ext cx="4739079" cy="6582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234" y="279764"/>
            <a:ext cx="6764027" cy="608606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7918" y="5126536"/>
            <a:ext cx="1152343" cy="11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1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57" y="114301"/>
            <a:ext cx="4739079" cy="6582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" y="18507"/>
            <a:ext cx="60970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Main Outcome</a:t>
            </a:r>
          </a:p>
          <a:p>
            <a:r>
              <a:rPr lang="en-GB" b="1" dirty="0"/>
              <a:t>W</a:t>
            </a:r>
            <a:r>
              <a:rPr lang="en-GB" b="1" dirty="0" smtClean="0"/>
              <a:t>rite </a:t>
            </a:r>
            <a:r>
              <a:rPr lang="en-GB" b="1" dirty="0"/>
              <a:t>a travel journal entry about a place you have visited. </a:t>
            </a:r>
            <a:endParaRPr lang="en-GB" b="1" dirty="0" smtClean="0"/>
          </a:p>
          <a:p>
            <a:endParaRPr lang="en-GB" dirty="0" smtClean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r>
              <a:rPr lang="en-GB" b="1" dirty="0" smtClean="0"/>
              <a:t>Activity </a:t>
            </a:r>
            <a:r>
              <a:rPr lang="en-GB" b="1" dirty="0" smtClean="0"/>
              <a:t>2</a:t>
            </a:r>
          </a:p>
          <a:p>
            <a:r>
              <a:rPr lang="en-GB" dirty="0" smtClean="0"/>
              <a:t>Write your travel journal.</a:t>
            </a:r>
          </a:p>
          <a:p>
            <a:r>
              <a:rPr lang="en-GB" dirty="0" smtClean="0"/>
              <a:t>Only focus on your introduction/first paragraph today.</a:t>
            </a:r>
          </a:p>
          <a:p>
            <a:endParaRPr lang="en-GB" dirty="0"/>
          </a:p>
          <a:p>
            <a:r>
              <a:rPr lang="en-GB" dirty="0" smtClean="0"/>
              <a:t>Make </a:t>
            </a:r>
            <a:r>
              <a:rPr lang="en-GB" dirty="0"/>
              <a:t>sure you use both brackets and dashes to introduce and share your opinion.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You </a:t>
            </a:r>
            <a:r>
              <a:rPr lang="en-GB" dirty="0"/>
              <a:t>are allowed to </a:t>
            </a:r>
            <a:r>
              <a:rPr lang="en-GB" dirty="0" smtClean="0"/>
              <a:t>pinch/magpie </a:t>
            </a:r>
            <a:r>
              <a:rPr lang="en-GB" dirty="0"/>
              <a:t>some of the paragraph and sentence introductions that Martha used.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Today, I would just like you to focus on only the </a:t>
            </a:r>
            <a:r>
              <a:rPr lang="en-GB" b="1" dirty="0" smtClean="0"/>
              <a:t>first paragraph </a:t>
            </a:r>
            <a:r>
              <a:rPr lang="en-GB" dirty="0" smtClean="0"/>
              <a:t>of your writing.</a:t>
            </a:r>
          </a:p>
          <a:p>
            <a:endParaRPr lang="en-GB" dirty="0"/>
          </a:p>
          <a:p>
            <a:r>
              <a:rPr lang="en-GB" dirty="0" smtClean="0"/>
              <a:t>I will model this for you on the next slide. I have used Martha’s postcard to help me write the first paragraph of my own travel journal entry about the time I visited New York.</a:t>
            </a:r>
            <a:endParaRPr lang="en-GB" dirty="0"/>
          </a:p>
          <a:p>
            <a:r>
              <a:rPr lang="en-GB" dirty="0"/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3777" y="5451893"/>
            <a:ext cx="1306921" cy="13069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87457" y="827314"/>
            <a:ext cx="3293457" cy="170688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223526" y="992778"/>
            <a:ext cx="2063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Use this paragraph to help you to write your introduction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6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57" y="114301"/>
            <a:ext cx="4739079" cy="6582590"/>
          </a:xfrm>
          <a:prstGeom prst="rect">
            <a:avLst/>
          </a:prstGeom>
        </p:spPr>
      </p:pic>
      <p:pic>
        <p:nvPicPr>
          <p:cNvPr id="3" name="F3033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577" y="213133"/>
            <a:ext cx="6873875" cy="63849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287457" y="827314"/>
            <a:ext cx="3293457" cy="170688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7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307</Words>
  <Application>Microsoft Office PowerPoint</Application>
  <PresentationFormat>Widescreen</PresentationFormat>
  <Paragraphs>42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Lisa Downing</cp:lastModifiedBy>
  <cp:revision>89</cp:revision>
  <dcterms:created xsi:type="dcterms:W3CDTF">2020-07-13T10:58:18Z</dcterms:created>
  <dcterms:modified xsi:type="dcterms:W3CDTF">2021-01-31T11:57:15Z</dcterms:modified>
</cp:coreProperties>
</file>