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0" r:id="rId5"/>
    <p:sldId id="256" r:id="rId6"/>
    <p:sldId id="262" r:id="rId7"/>
    <p:sldId id="263"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79069-D373-40C8-9257-6C7EA271EE44}"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B1C57-CB35-4CAD-A255-667F20EA2AFF}" type="slidenum">
              <a:rPr lang="en-GB" smtClean="0"/>
              <a:t>‹#›</a:t>
            </a:fld>
            <a:endParaRPr lang="en-GB"/>
          </a:p>
        </p:txBody>
      </p:sp>
    </p:spTree>
    <p:extLst>
      <p:ext uri="{BB962C8B-B14F-4D97-AF65-F5344CB8AC3E}">
        <p14:creationId xmlns:p14="http://schemas.microsoft.com/office/powerpoint/2010/main" val="144065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0B1C57-CB35-4CAD-A255-667F20EA2AFF}" type="slidenum">
              <a:rPr lang="en-GB" smtClean="0"/>
              <a:t>3</a:t>
            </a:fld>
            <a:endParaRPr lang="en-GB"/>
          </a:p>
        </p:txBody>
      </p:sp>
    </p:spTree>
    <p:extLst>
      <p:ext uri="{BB962C8B-B14F-4D97-AF65-F5344CB8AC3E}">
        <p14:creationId xmlns:p14="http://schemas.microsoft.com/office/powerpoint/2010/main" val="407663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6599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21639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8646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3430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4AFB3-770E-4D7B-8956-C7734C93C4F0}"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9587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34AFB3-770E-4D7B-8956-C7734C93C4F0}"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2823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34AFB3-770E-4D7B-8956-C7734C93C4F0}" type="datetimeFigureOut">
              <a:rPr lang="en-GB" smtClean="0"/>
              <a:t>31/01/2021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14589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34AFB3-770E-4D7B-8956-C7734C93C4F0}" type="datetimeFigureOut">
              <a:rPr lang="en-GB" smtClean="0"/>
              <a:t>31/01/2021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04545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AFB3-770E-4D7B-8956-C7734C93C4F0}" type="datetimeFigureOut">
              <a:rPr lang="en-GB" smtClean="0"/>
              <a:t>31/01/2021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96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61235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58429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AFB3-770E-4D7B-8956-C7734C93C4F0}" type="datetimeFigureOut">
              <a:rPr lang="en-GB" smtClean="0"/>
              <a:t>31/01/2021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FA522-2572-40D0-AE8A-18989D681EF9}" type="slidenum">
              <a:rPr lang="en-GB" smtClean="0"/>
              <a:t>‹#›</a:t>
            </a:fld>
            <a:endParaRPr lang="en-GB"/>
          </a:p>
        </p:txBody>
      </p:sp>
    </p:spTree>
    <p:extLst>
      <p:ext uri="{BB962C8B-B14F-4D97-AF65-F5344CB8AC3E}">
        <p14:creationId xmlns:p14="http://schemas.microsoft.com/office/powerpoint/2010/main" val="10609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B26FF-B3E6-45ED-B9B3-86CCF21FE76F}"/>
              </a:ext>
            </a:extLst>
          </p:cNvPr>
          <p:cNvSpPr txBox="1"/>
          <p:nvPr/>
        </p:nvSpPr>
        <p:spPr>
          <a:xfrm>
            <a:off x="3064412" y="2145352"/>
            <a:ext cx="6063175" cy="2308324"/>
          </a:xfrm>
          <a:prstGeom prst="rect">
            <a:avLst/>
          </a:prstGeom>
          <a:noFill/>
        </p:spPr>
        <p:txBody>
          <a:bodyPr wrap="square" rtlCol="0">
            <a:spAutoFit/>
          </a:bodyPr>
          <a:lstStyle/>
          <a:p>
            <a:pPr algn="ctr"/>
            <a:r>
              <a:rPr lang="en-GB" sz="4800" dirty="0"/>
              <a:t>Starlings Maths Home Learning  </a:t>
            </a:r>
          </a:p>
          <a:p>
            <a:pPr algn="ctr"/>
            <a:r>
              <a:rPr lang="en-GB" sz="4800" dirty="0"/>
              <a:t>Monday 1</a:t>
            </a:r>
            <a:r>
              <a:rPr lang="en-GB" sz="4800" baseline="30000" dirty="0"/>
              <a:t>st</a:t>
            </a:r>
            <a:r>
              <a:rPr lang="en-GB" sz="4800" dirty="0"/>
              <a:t> February</a:t>
            </a:r>
          </a:p>
        </p:txBody>
      </p:sp>
      <p:pic>
        <p:nvPicPr>
          <p:cNvPr id="6" name="Picture 5">
            <a:extLst>
              <a:ext uri="{FF2B5EF4-FFF2-40B4-BE49-F238E27FC236}">
                <a16:creationId xmlns:a16="http://schemas.microsoft.com/office/drawing/2014/main" id="{0FBD720D-550C-48E0-BC37-DC98286372C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5893" y="227514"/>
            <a:ext cx="2117188" cy="1711702"/>
          </a:xfrm>
          <a:prstGeom prst="rect">
            <a:avLst/>
          </a:prstGeom>
        </p:spPr>
      </p:pic>
      <p:pic>
        <p:nvPicPr>
          <p:cNvPr id="7" name="Picture 6"/>
          <p:cNvPicPr>
            <a:picLocks noChangeAspect="1"/>
          </p:cNvPicPr>
          <p:nvPr/>
        </p:nvPicPr>
        <p:blipFill>
          <a:blip r:embed="rId5"/>
          <a:stretch>
            <a:fillRect/>
          </a:stretch>
        </p:blipFill>
        <p:spPr>
          <a:xfrm>
            <a:off x="9627326" y="4863899"/>
            <a:ext cx="2114821" cy="1770272"/>
          </a:xfrm>
          <a:prstGeom prst="rect">
            <a:avLst/>
          </a:prstGeom>
        </p:spPr>
      </p:pic>
      <p:pic>
        <p:nvPicPr>
          <p:cNvPr id="2" name="Recorded Sound">
            <a:hlinkClick r:id="" action="ppaction://media"/>
            <a:extLst>
              <a:ext uri="{FF2B5EF4-FFF2-40B4-BE49-F238E27FC236}">
                <a16:creationId xmlns:a16="http://schemas.microsoft.com/office/drawing/2014/main" id="{CA4A5FDB-70D4-4B15-8763-A955EA7CC2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947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9120" y="3050987"/>
            <a:ext cx="8752115" cy="584775"/>
          </a:xfrm>
          <a:prstGeom prst="rect">
            <a:avLst/>
          </a:prstGeom>
          <a:noFill/>
        </p:spPr>
        <p:txBody>
          <a:bodyPr wrap="square" rtlCol="0">
            <a:spAutoFit/>
          </a:bodyPr>
          <a:lstStyle/>
          <a:p>
            <a:r>
              <a:rPr lang="en-GB" sz="3200" b="1" dirty="0">
                <a:ln w="22225">
                  <a:solidFill>
                    <a:schemeClr val="accent2"/>
                  </a:solidFill>
                  <a:prstDash val="solid"/>
                </a:ln>
                <a:solidFill>
                  <a:schemeClr val="accent2">
                    <a:lumMod val="40000"/>
                    <a:lumOff val="60000"/>
                  </a:schemeClr>
                </a:solidFill>
                <a:latin typeface="Comic Sans MS" panose="030F0702030302020204" pitchFamily="66" charset="0"/>
              </a:rPr>
              <a:t>LENGTH &amp; HEIGHT  LESSON</a:t>
            </a:r>
            <a:endParaRPr lang="en-GB" sz="3200" dirty="0">
              <a:latin typeface="Comic Sans MS" panose="030F0702030302020204" pitchFamily="66" charset="0"/>
            </a:endParaRPr>
          </a:p>
        </p:txBody>
      </p:sp>
      <p:sp>
        <p:nvSpPr>
          <p:cNvPr id="12" name="TextBox 11"/>
          <p:cNvSpPr txBox="1"/>
          <p:nvPr/>
        </p:nvSpPr>
        <p:spPr>
          <a:xfrm>
            <a:off x="770709" y="3933540"/>
            <a:ext cx="9953897" cy="2400657"/>
          </a:xfrm>
          <a:prstGeom prst="rect">
            <a:avLst/>
          </a:prstGeom>
          <a:noFill/>
        </p:spPr>
        <p:txBody>
          <a:bodyPr wrap="square" rtlCol="0">
            <a:spAutoFit/>
          </a:bodyPr>
          <a:lstStyle/>
          <a:p>
            <a:pPr algn="ctr">
              <a:lnSpc>
                <a:spcPct val="150000"/>
              </a:lnSpc>
            </a:pPr>
            <a:r>
              <a:rPr lang="en-GB" sz="2000" dirty="0"/>
              <a:t>Good Morning Starlings and here’s to our fifth week of home learning! This week, we are going to start a new topic all about length and height.</a:t>
            </a:r>
          </a:p>
          <a:p>
            <a:pPr algn="ctr">
              <a:lnSpc>
                <a:spcPct val="150000"/>
              </a:lnSpc>
            </a:pPr>
            <a:endParaRPr lang="en-GB" sz="2000" dirty="0"/>
          </a:p>
          <a:p>
            <a:pPr algn="ctr">
              <a:lnSpc>
                <a:spcPct val="150000"/>
              </a:lnSpc>
            </a:pPr>
            <a:r>
              <a:rPr lang="en-GB" sz="2000" dirty="0"/>
              <a:t>Today, we are going to compare the length and heights of objects – have a look at the words above which we are going to use.</a:t>
            </a:r>
          </a:p>
        </p:txBody>
      </p:sp>
      <p:pic>
        <p:nvPicPr>
          <p:cNvPr id="13" name="Picture 12"/>
          <p:cNvPicPr>
            <a:picLocks noChangeAspect="1"/>
          </p:cNvPicPr>
          <p:nvPr/>
        </p:nvPicPr>
        <p:blipFill>
          <a:blip r:embed="rId4"/>
          <a:stretch>
            <a:fillRect/>
          </a:stretch>
        </p:blipFill>
        <p:spPr>
          <a:xfrm>
            <a:off x="6373314" y="247450"/>
            <a:ext cx="5010150" cy="2552700"/>
          </a:xfrm>
          <a:prstGeom prst="rect">
            <a:avLst/>
          </a:prstGeom>
        </p:spPr>
      </p:pic>
      <p:pic>
        <p:nvPicPr>
          <p:cNvPr id="14" name="Picture 13"/>
          <p:cNvPicPr>
            <a:picLocks noChangeAspect="1"/>
          </p:cNvPicPr>
          <p:nvPr/>
        </p:nvPicPr>
        <p:blipFill>
          <a:blip r:embed="rId5"/>
          <a:stretch>
            <a:fillRect/>
          </a:stretch>
        </p:blipFill>
        <p:spPr>
          <a:xfrm>
            <a:off x="667974" y="247172"/>
            <a:ext cx="4439603" cy="2708910"/>
          </a:xfrm>
          <a:prstGeom prst="rect">
            <a:avLst/>
          </a:prstGeom>
        </p:spPr>
      </p:pic>
      <p:pic>
        <p:nvPicPr>
          <p:cNvPr id="2" name="Recorded Sound">
            <a:hlinkClick r:id="" action="ppaction://media"/>
            <a:extLst>
              <a:ext uri="{FF2B5EF4-FFF2-40B4-BE49-F238E27FC236}">
                <a16:creationId xmlns:a16="http://schemas.microsoft.com/office/drawing/2014/main" id="{7B47A9FD-26A1-4675-AF85-EC56BBD193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2645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32435" y="175305"/>
            <a:ext cx="5417101" cy="6408375"/>
          </a:xfrm>
          <a:prstGeom prst="rect">
            <a:avLst/>
          </a:prstGeom>
        </p:spPr>
      </p:pic>
      <p:sp>
        <p:nvSpPr>
          <p:cNvPr id="4" name="TextBox 3"/>
          <p:cNvSpPr txBox="1"/>
          <p:nvPr/>
        </p:nvSpPr>
        <p:spPr>
          <a:xfrm>
            <a:off x="5854502" y="276915"/>
            <a:ext cx="5429795" cy="5450851"/>
          </a:xfrm>
          <a:prstGeom prst="rect">
            <a:avLst/>
          </a:prstGeom>
          <a:noFill/>
        </p:spPr>
        <p:txBody>
          <a:bodyPr wrap="square" rtlCol="0">
            <a:spAutoFit/>
          </a:bodyPr>
          <a:lstStyle/>
          <a:p>
            <a:pPr>
              <a:lnSpc>
                <a:spcPct val="150000"/>
              </a:lnSpc>
            </a:pPr>
            <a:r>
              <a:rPr lang="en-GB" dirty="0"/>
              <a:t>See if you can get all your family members to stand next to each other and tell me who is the shortest and who is the tallest. No cheating by standing on a cushion – your feet all need to start at the same point.</a:t>
            </a:r>
          </a:p>
          <a:p>
            <a:pPr>
              <a:lnSpc>
                <a:spcPct val="150000"/>
              </a:lnSpc>
            </a:pPr>
            <a:endParaRPr lang="en-GB" dirty="0"/>
          </a:p>
          <a:p>
            <a:pPr>
              <a:lnSpc>
                <a:spcPct val="150000"/>
              </a:lnSpc>
            </a:pPr>
            <a:r>
              <a:rPr lang="en-GB" dirty="0"/>
              <a:t>Can you find two pens or pencils and line them up and find the longest or shortest? It might help if you line up the objects against a wall so they all start at the same point. What else can you compare?</a:t>
            </a:r>
          </a:p>
          <a:p>
            <a:pPr>
              <a:lnSpc>
                <a:spcPct val="150000"/>
              </a:lnSpc>
            </a:pPr>
            <a:endParaRPr lang="en-GB" dirty="0"/>
          </a:p>
          <a:p>
            <a:pPr>
              <a:lnSpc>
                <a:spcPct val="150000"/>
              </a:lnSpc>
            </a:pPr>
            <a:r>
              <a:rPr lang="en-GB" dirty="0"/>
              <a:t>You could even trace around the outlines of the objects and then directly compare the traced images by laying them on top of one another. </a:t>
            </a:r>
          </a:p>
        </p:txBody>
      </p:sp>
      <p:pic>
        <p:nvPicPr>
          <p:cNvPr id="7" name="Recorded Sound">
            <a:hlinkClick r:id="" action="ppaction://media"/>
            <a:extLst>
              <a:ext uri="{FF2B5EF4-FFF2-40B4-BE49-F238E27FC236}">
                <a16:creationId xmlns:a16="http://schemas.microsoft.com/office/drawing/2014/main" id="{DFDB7776-B787-4764-AAB5-37754AFA07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439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2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84116" y="104370"/>
            <a:ext cx="5515465" cy="6753630"/>
          </a:xfrm>
          <a:prstGeom prst="rect">
            <a:avLst/>
          </a:prstGeom>
        </p:spPr>
      </p:pic>
      <p:pic>
        <p:nvPicPr>
          <p:cNvPr id="3" name="Picture 2"/>
          <p:cNvPicPr>
            <a:picLocks noChangeAspect="1"/>
          </p:cNvPicPr>
          <p:nvPr/>
        </p:nvPicPr>
        <p:blipFill>
          <a:blip r:embed="rId5"/>
          <a:stretch>
            <a:fillRect/>
          </a:stretch>
        </p:blipFill>
        <p:spPr>
          <a:xfrm>
            <a:off x="6355078" y="45663"/>
            <a:ext cx="5414556" cy="6812337"/>
          </a:xfrm>
          <a:prstGeom prst="rect">
            <a:avLst/>
          </a:prstGeom>
        </p:spPr>
      </p:pic>
      <p:pic>
        <p:nvPicPr>
          <p:cNvPr id="4" name="Recorded Sound">
            <a:hlinkClick r:id="" action="ppaction://media"/>
            <a:extLst>
              <a:ext uri="{FF2B5EF4-FFF2-40B4-BE49-F238E27FC236}">
                <a16:creationId xmlns:a16="http://schemas.microsoft.com/office/drawing/2014/main" id="{9041BC51-0D5F-46A5-BB2D-0454D7D7A8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013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Your Daily Challenge – Gurnard Pre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15" y="256474"/>
            <a:ext cx="2273117" cy="1997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866197" y="117566"/>
            <a:ext cx="7564862" cy="6643363"/>
          </a:xfrm>
          <a:prstGeom prst="rect">
            <a:avLst/>
          </a:prstGeom>
        </p:spPr>
      </p:pic>
      <p:pic>
        <p:nvPicPr>
          <p:cNvPr id="3" name="Recorded Sound">
            <a:hlinkClick r:id="" action="ppaction://media"/>
            <a:extLst>
              <a:ext uri="{FF2B5EF4-FFF2-40B4-BE49-F238E27FC236}">
                <a16:creationId xmlns:a16="http://schemas.microsoft.com/office/drawing/2014/main" id="{251C22D6-D0FA-45F1-AC56-FD0E9A87CF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99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DAD4CFA140EB4A80C5A2F767E61656" ma:contentTypeVersion="9" ma:contentTypeDescription="Create a new document." ma:contentTypeScope="" ma:versionID="77fa52eb842390f60d7a949c0542ceb2">
  <xsd:schema xmlns:xsd="http://www.w3.org/2001/XMLSchema" xmlns:xs="http://www.w3.org/2001/XMLSchema" xmlns:p="http://schemas.microsoft.com/office/2006/metadata/properties" xmlns:ns2="5ad0ee9d-2391-47bc-bd54-552549e2ac31" targetNamespace="http://schemas.microsoft.com/office/2006/metadata/properties" ma:root="true" ma:fieldsID="3aed9d836dad8c4fa9aec7e59f2f9e32" ns2:_="">
    <xsd:import namespace="5ad0ee9d-2391-47bc-bd54-552549e2a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0ee9d-2391-47bc-bd54-552549e2a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557A74-BC58-4828-BF7F-46189311D3C2}">
  <ds:schemaRefs>
    <ds:schemaRef ds:uri="http://schemas.microsoft.com/sharepoint/v3/contenttype/forms"/>
  </ds:schemaRefs>
</ds:datastoreItem>
</file>

<file path=customXml/itemProps2.xml><?xml version="1.0" encoding="utf-8"?>
<ds:datastoreItem xmlns:ds="http://schemas.openxmlformats.org/officeDocument/2006/customXml" ds:itemID="{B48EB23E-FE2B-4566-8A19-66CDE51F0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0ee9d-2391-47bc-bd54-552549e2a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0E8A5B-E7F8-486E-A8F0-2202AD04B941}">
  <ds:schemaRefs>
    <ds:schemaRef ds:uri="http://purl.org/dc/terms/"/>
    <ds:schemaRef ds:uri="http://schemas.openxmlformats.org/package/2006/metadata/core-properties"/>
    <ds:schemaRef ds:uri="http://purl.org/dc/dcmitype/"/>
    <ds:schemaRef ds:uri="http://schemas.microsoft.com/office/infopath/2007/PartnerControls"/>
    <ds:schemaRef ds:uri="5ad0ee9d-2391-47bc-bd54-552549e2ac31"/>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1504</TotalTime>
  <Words>188</Words>
  <Application>Microsoft Office PowerPoint</Application>
  <PresentationFormat>Widescreen</PresentationFormat>
  <Paragraphs>12</Paragraphs>
  <Slides>5</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Lesley Judge</cp:lastModifiedBy>
  <cp:revision>65</cp:revision>
  <dcterms:created xsi:type="dcterms:W3CDTF">2020-11-02T10:04:53Z</dcterms:created>
  <dcterms:modified xsi:type="dcterms:W3CDTF">2021-01-31T19:19:10Z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0x010100DDDAD4CFA140EB4A80C5A2F767E61656</vt:lpwstr>
  </property>
</Properties>
</file>