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7" r:id="rId2"/>
    <p:sldId id="272" r:id="rId3"/>
    <p:sldId id="274" r:id="rId4"/>
    <p:sldId id="273" r:id="rId5"/>
    <p:sldId id="256" r:id="rId6"/>
    <p:sldId id="267" r:id="rId7"/>
    <p:sldId id="269" r:id="rId8"/>
    <p:sldId id="260" r:id="rId9"/>
    <p:sldId id="264" r:id="rId10"/>
    <p:sldId id="265" r:id="rId11"/>
    <p:sldId id="270" r:id="rId12"/>
    <p:sldId id="262" r:id="rId13"/>
    <p:sldId id="263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DD610A-A631-4428-A94C-BA8C05B36BCA}" type="datetimeFigureOut">
              <a:rPr lang="en-GB" smtClean="0"/>
              <a:t>29/01/2021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AC2874-1D60-429C-ABD3-36465C2A0F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07499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C2874-1D60-429C-ABD3-36465C2A0FB0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9277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29/01/2021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9044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29/01/2021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21563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29/01/2021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9903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29/01/2021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306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29/01/2021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98216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29/01/2021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8439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29/01/2021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5959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29/01/2021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0617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29/01/2021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6509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29/01/2021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2542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29/01/2021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0393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A512AE-7288-4A03-905D-4CDE759524DC}" type="datetimeFigureOut">
              <a:rPr lang="en-GB" smtClean="0"/>
              <a:t>29/01/2021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4265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4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4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4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9399" y="471054"/>
            <a:ext cx="9144000" cy="1213873"/>
          </a:xfrm>
        </p:spPr>
        <p:txBody>
          <a:bodyPr/>
          <a:lstStyle/>
          <a:p>
            <a:r>
              <a:rPr lang="en-GB" b="1" u="sng" dirty="0"/>
              <a:t>Mathematics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5406" y="2404946"/>
            <a:ext cx="9144000" cy="1655762"/>
          </a:xfrm>
        </p:spPr>
        <p:txBody>
          <a:bodyPr>
            <a:normAutofit/>
          </a:bodyPr>
          <a:lstStyle/>
          <a:p>
            <a:r>
              <a:rPr lang="en-GB" b="1" dirty="0"/>
              <a:t>Date: </a:t>
            </a:r>
            <a:r>
              <a:rPr lang="en-GB" dirty="0" smtClean="0"/>
              <a:t>01.02.21</a:t>
            </a:r>
            <a:endParaRPr lang="en-GB" b="1" dirty="0"/>
          </a:p>
          <a:p>
            <a:endParaRPr lang="en-GB" b="1" dirty="0"/>
          </a:p>
          <a:p>
            <a:r>
              <a:rPr lang="en-GB" sz="4000" b="1" dirty="0" smtClean="0"/>
              <a:t>      </a:t>
            </a:r>
            <a:r>
              <a:rPr lang="en-GB" sz="4000" b="1" dirty="0" smtClean="0"/>
              <a:t>Subtracting </a:t>
            </a:r>
            <a:r>
              <a:rPr lang="en-GB" sz="4000" b="1" dirty="0" smtClean="0"/>
              <a:t>Fractions</a:t>
            </a:r>
            <a:endParaRPr lang="en-GB" sz="4000" b="1" dirty="0"/>
          </a:p>
          <a:p>
            <a:endParaRPr lang="en-GB" b="1" dirty="0"/>
          </a:p>
        </p:txBody>
      </p:sp>
      <p:pic>
        <p:nvPicPr>
          <p:cNvPr id="1026" name="Picture 2" descr="Power Maths - created in partnership with White Rose Maths and recommended  by the DfE!*">
            <a:extLst>
              <a:ext uri="{FF2B5EF4-FFF2-40B4-BE49-F238E27FC236}">
                <a16:creationId xmlns:a16="http://schemas.microsoft.com/office/drawing/2014/main" id="{2ECBC306-4EF3-4D74-9A0F-E6245B719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026" y="4304853"/>
            <a:ext cx="4263571" cy="238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BD720D-550C-48E0-BC37-DC98286372C2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06" y="230909"/>
            <a:ext cx="2231612" cy="19842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45575" y="730675"/>
            <a:ext cx="1619250" cy="2152650"/>
          </a:xfrm>
          <a:prstGeom prst="rect">
            <a:avLst/>
          </a:prstGeom>
        </p:spPr>
      </p:pic>
      <p:pic>
        <p:nvPicPr>
          <p:cNvPr id="11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9399" y="298914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070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3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3879" y="232414"/>
            <a:ext cx="9258011" cy="634604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7562" y="45979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422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8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039" y="218383"/>
            <a:ext cx="1688143" cy="15462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8958" y="218383"/>
            <a:ext cx="3967475" cy="63608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5755" y="1653309"/>
            <a:ext cx="4527206" cy="1422399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27743" y="60758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998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4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963" y="41972"/>
            <a:ext cx="10515600" cy="1127270"/>
          </a:xfrm>
        </p:spPr>
        <p:txBody>
          <a:bodyPr/>
          <a:lstStyle/>
          <a:p>
            <a:pPr algn="ctr"/>
            <a:r>
              <a:rPr lang="en-GB" b="1" u="sng" dirty="0" smtClean="0"/>
              <a:t>Challenge</a:t>
            </a:r>
            <a:endParaRPr lang="en-GB" b="1" u="sng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853" y="1169242"/>
            <a:ext cx="11623819" cy="5120486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48834" y="3619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045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7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778" y="0"/>
            <a:ext cx="10515600" cy="942543"/>
          </a:xfrm>
        </p:spPr>
        <p:txBody>
          <a:bodyPr/>
          <a:lstStyle/>
          <a:p>
            <a:pPr algn="ctr"/>
            <a:r>
              <a:rPr lang="en-GB" b="1" u="sng" dirty="0" smtClean="0"/>
              <a:t>Challenge Answers</a:t>
            </a:r>
            <a:endParaRPr lang="en-GB" b="1" u="sng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778" y="942543"/>
            <a:ext cx="10184099" cy="5687672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25197" y="2275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18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012055" cy="1325563"/>
          </a:xfrm>
        </p:spPr>
        <p:txBody>
          <a:bodyPr>
            <a:normAutofit fontScale="90000"/>
          </a:bodyPr>
          <a:lstStyle/>
          <a:p>
            <a:r>
              <a:rPr lang="en-GB" b="1" u="sng" dirty="0" smtClean="0"/>
              <a:t>Mental Arithmetic Starter </a:t>
            </a:r>
            <a:br>
              <a:rPr lang="en-GB" b="1" u="sng" dirty="0" smtClean="0"/>
            </a:br>
            <a:r>
              <a:rPr lang="en-GB" b="1" u="sng" dirty="0" smtClean="0"/>
              <a:t/>
            </a:r>
            <a:br>
              <a:rPr lang="en-GB" b="1" u="sng" dirty="0" smtClean="0"/>
            </a:br>
            <a:r>
              <a:rPr lang="en-GB" sz="3600" dirty="0" smtClean="0"/>
              <a:t>Complete the times tables wheels as quick as you can</a:t>
            </a:r>
            <a:endParaRPr lang="en-GB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762" y="2219924"/>
            <a:ext cx="11407492" cy="3469675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20107" y="22888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213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20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1436" y="821934"/>
            <a:ext cx="11012055" cy="1325563"/>
          </a:xfrm>
        </p:spPr>
        <p:txBody>
          <a:bodyPr>
            <a:normAutofit fontScale="90000"/>
          </a:bodyPr>
          <a:lstStyle/>
          <a:p>
            <a:r>
              <a:rPr lang="en-GB" b="1" u="sng" dirty="0" smtClean="0"/>
              <a:t>Mental Arithmetic Starter </a:t>
            </a:r>
            <a:br>
              <a:rPr lang="en-GB" b="1" u="sng" dirty="0" smtClean="0"/>
            </a:br>
            <a:r>
              <a:rPr lang="en-GB" b="1" u="sng" dirty="0" smtClean="0"/>
              <a:t/>
            </a:r>
            <a:br>
              <a:rPr lang="en-GB" b="1" u="sng" dirty="0" smtClean="0"/>
            </a:br>
            <a:endParaRPr lang="en-GB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229" y="2530330"/>
            <a:ext cx="11630025" cy="35337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039" y="218383"/>
            <a:ext cx="1688143" cy="1546282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89925" y="57825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220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5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3673" y="272946"/>
            <a:ext cx="8414326" cy="64941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097820" y="464777"/>
            <a:ext cx="5264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u="sng" dirty="0" smtClean="0"/>
              <a:t>B </a:t>
            </a:r>
            <a:endParaRPr lang="en-GB" sz="4000" b="1" u="sng" dirty="0"/>
          </a:p>
        </p:txBody>
      </p:sp>
      <p:sp>
        <p:nvSpPr>
          <p:cNvPr id="4" name="TextBox 3"/>
          <p:cNvSpPr txBox="1"/>
          <p:nvPr/>
        </p:nvSpPr>
        <p:spPr>
          <a:xfrm>
            <a:off x="3759201" y="464777"/>
            <a:ext cx="5264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u="sng" dirty="0" smtClean="0"/>
              <a:t>A</a:t>
            </a:r>
            <a:endParaRPr lang="en-GB" sz="4000" b="1" u="sng" dirty="0"/>
          </a:p>
        </p:txBody>
      </p:sp>
      <p:sp>
        <p:nvSpPr>
          <p:cNvPr id="5" name="TextBox 4"/>
          <p:cNvSpPr txBox="1"/>
          <p:nvPr/>
        </p:nvSpPr>
        <p:spPr>
          <a:xfrm>
            <a:off x="156194" y="132484"/>
            <a:ext cx="19079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u="sng" dirty="0" smtClean="0"/>
              <a:t>Methods</a:t>
            </a:r>
            <a:endParaRPr lang="en-GB" sz="3600" b="1" u="sng" dirty="0"/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2810" y="1272598"/>
            <a:ext cx="487363" cy="48736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784446" y="1179828"/>
            <a:ext cx="4130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Look for the lowest common denominator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59980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9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7849" y="64655"/>
            <a:ext cx="5703284" cy="6727826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86197" y="752410"/>
            <a:ext cx="487363" cy="4873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749" y="1821150"/>
            <a:ext cx="2314575" cy="3524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75464" y="5210608"/>
            <a:ext cx="2581275" cy="3714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43227" y="2262909"/>
            <a:ext cx="1973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= 3 wholes and 3/4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9451656" y="5582083"/>
            <a:ext cx="20288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= 3 wholes and 1/2</a:t>
            </a:r>
          </a:p>
          <a:p>
            <a:endParaRPr lang="en-GB" dirty="0"/>
          </a:p>
          <a:p>
            <a:r>
              <a:rPr lang="en-GB" dirty="0" smtClean="0"/>
              <a:t>Remember ½ = 2/4 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655781" y="1346112"/>
            <a:ext cx="1199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u="sng" dirty="0" smtClean="0"/>
              <a:t>Clue for 1a</a:t>
            </a:r>
            <a:endParaRPr lang="en-GB" u="sng" dirty="0"/>
          </a:p>
        </p:txBody>
      </p:sp>
      <p:sp>
        <p:nvSpPr>
          <p:cNvPr id="13" name="TextBox 12"/>
          <p:cNvSpPr txBox="1"/>
          <p:nvPr/>
        </p:nvSpPr>
        <p:spPr>
          <a:xfrm>
            <a:off x="9773908" y="4655539"/>
            <a:ext cx="1210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u="sng" dirty="0" smtClean="0"/>
              <a:t>Clue for 1b</a:t>
            </a:r>
            <a:endParaRPr lang="en-GB" u="sng" dirty="0"/>
          </a:p>
        </p:txBody>
      </p:sp>
    </p:spTree>
    <p:extLst>
      <p:ext uri="{BB962C8B-B14F-4D97-AF65-F5344CB8AC3E}">
        <p14:creationId xmlns:p14="http://schemas.microsoft.com/office/powerpoint/2010/main" val="3327002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9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1478" y="147782"/>
            <a:ext cx="5567939" cy="6620878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1597" y="930852"/>
            <a:ext cx="487363" cy="48736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8691" y="4082812"/>
            <a:ext cx="296487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Remember you cannot subtract 3/4 from 2/4, therefore you need to break down the whole unit into quarters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979055" y="6068291"/>
            <a:ext cx="1476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1 whole = 4/4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98221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4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784" y="113356"/>
            <a:ext cx="1717962" cy="11506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3859" y="888015"/>
            <a:ext cx="10031124" cy="5743693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3083" y="197456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015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69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884" y="94107"/>
            <a:ext cx="10450079" cy="6662147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8870" y="104168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194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287" y="223837"/>
            <a:ext cx="11401425" cy="64103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943273" y="2770909"/>
            <a:ext cx="27524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rgbClr val="FF0000"/>
                </a:solidFill>
              </a:rPr>
              <a:t>Remember you cannot subtract 7/8 from 4/8</a:t>
            </a:r>
            <a:endParaRPr lang="en-GB" sz="2800" dirty="0">
              <a:solidFill>
                <a:srgbClr val="FF0000"/>
              </a:solidFill>
            </a:endParaRP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12252" y="47827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99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855</TotalTime>
  <Words>76</Words>
  <Application>Microsoft Office PowerPoint</Application>
  <PresentationFormat>Widescreen</PresentationFormat>
  <Paragraphs>22</Paragraphs>
  <Slides>13</Slides>
  <Notes>1</Notes>
  <HiddenSlides>0</HiddenSlides>
  <MMClips>13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Mathematics</vt:lpstr>
      <vt:lpstr>Mental Arithmetic Starter   Complete the times tables wheels as quick as you can</vt:lpstr>
      <vt:lpstr>Mental Arithmetic Starter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Challenge</vt:lpstr>
      <vt:lpstr>Challenge Answers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Mathematics</dc:title>
  <dc:creator>home</dc:creator>
  <cp:lastModifiedBy>home</cp:lastModifiedBy>
  <cp:revision>69</cp:revision>
  <dcterms:created xsi:type="dcterms:W3CDTF">2021-01-15T16:34:08Z</dcterms:created>
  <dcterms:modified xsi:type="dcterms:W3CDTF">2021-01-29T18:03:09Z</dcterms:modified>
</cp:coreProperties>
</file>